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Lst>
  <p:sldSz cx="12984163" cy="221281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75DAA6-64CF-40D8-B285-1743F5AE8C68}" v="32" dt="2021-04-21T18:38:45.8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p:scale>
          <a:sx n="60" d="100"/>
          <a:sy n="60" d="100"/>
        </p:scale>
        <p:origin x="-414" y="-1101"/>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ydney Thomas" userId="981de7fbe223ef68" providerId="LiveId" clId="{2875DAA6-64CF-40D8-B285-1743F5AE8C68}"/>
    <pc:docChg chg="undo custSel modSld">
      <pc:chgData name="Sydney Thomas" userId="981de7fbe223ef68" providerId="LiveId" clId="{2875DAA6-64CF-40D8-B285-1743F5AE8C68}" dt="2021-04-22T02:57:27.520" v="2673" actId="20577"/>
      <pc:docMkLst>
        <pc:docMk/>
      </pc:docMkLst>
      <pc:sldChg chg="addSp delSp modSp mod">
        <pc:chgData name="Sydney Thomas" userId="981de7fbe223ef68" providerId="LiveId" clId="{2875DAA6-64CF-40D8-B285-1743F5AE8C68}" dt="2021-04-22T02:57:27.520" v="2673" actId="20577"/>
        <pc:sldMkLst>
          <pc:docMk/>
          <pc:sldMk cId="863997803" sldId="256"/>
        </pc:sldMkLst>
        <pc:spChg chg="add mod">
          <ac:chgData name="Sydney Thomas" userId="981de7fbe223ef68" providerId="LiveId" clId="{2875DAA6-64CF-40D8-B285-1743F5AE8C68}" dt="2021-04-21T18:35:13.952" v="2581" actId="1076"/>
          <ac:spMkLst>
            <pc:docMk/>
            <pc:sldMk cId="863997803" sldId="256"/>
            <ac:spMk id="2" creationId="{3181217B-26B8-49F6-8187-0C3BC84A8295}"/>
          </ac:spMkLst>
        </pc:spChg>
        <pc:spChg chg="add mod">
          <ac:chgData name="Sydney Thomas" userId="981de7fbe223ef68" providerId="LiveId" clId="{2875DAA6-64CF-40D8-B285-1743F5AE8C68}" dt="2021-04-21T18:35:40.907" v="2587" actId="1076"/>
          <ac:spMkLst>
            <pc:docMk/>
            <pc:sldMk cId="863997803" sldId="256"/>
            <ac:spMk id="3" creationId="{50F09031-8E95-45D5-8B45-C3E2F86E4C51}"/>
          </ac:spMkLst>
        </pc:spChg>
        <pc:spChg chg="mod">
          <ac:chgData name="Sydney Thomas" userId="981de7fbe223ef68" providerId="LiveId" clId="{2875DAA6-64CF-40D8-B285-1743F5AE8C68}" dt="2021-04-21T18:34:31.927" v="2577" actId="1076"/>
          <ac:spMkLst>
            <pc:docMk/>
            <pc:sldMk cId="863997803" sldId="256"/>
            <ac:spMk id="4" creationId="{3521E74B-A38B-4F61-A222-0B61B8129B39}"/>
          </ac:spMkLst>
        </pc:spChg>
        <pc:spChg chg="add mod">
          <ac:chgData name="Sydney Thomas" userId="981de7fbe223ef68" providerId="LiveId" clId="{2875DAA6-64CF-40D8-B285-1743F5AE8C68}" dt="2021-04-21T18:36:29.496" v="2599" actId="1076"/>
          <ac:spMkLst>
            <pc:docMk/>
            <pc:sldMk cId="863997803" sldId="256"/>
            <ac:spMk id="5" creationId="{16899FEE-1224-41B5-9FE0-053E42B362CB}"/>
          </ac:spMkLst>
        </pc:spChg>
        <pc:spChg chg="add mod">
          <ac:chgData name="Sydney Thomas" userId="981de7fbe223ef68" providerId="LiveId" clId="{2875DAA6-64CF-40D8-B285-1743F5AE8C68}" dt="2021-04-21T18:35:43.348" v="2588" actId="1076"/>
          <ac:spMkLst>
            <pc:docMk/>
            <pc:sldMk cId="863997803" sldId="256"/>
            <ac:spMk id="15" creationId="{0DFC5D43-FB6B-4548-BA3F-33220D172DCF}"/>
          </ac:spMkLst>
        </pc:spChg>
        <pc:spChg chg="add mod">
          <ac:chgData name="Sydney Thomas" userId="981de7fbe223ef68" providerId="LiveId" clId="{2875DAA6-64CF-40D8-B285-1743F5AE8C68}" dt="2021-04-21T18:35:27.477" v="2584" actId="313"/>
          <ac:spMkLst>
            <pc:docMk/>
            <pc:sldMk cId="863997803" sldId="256"/>
            <ac:spMk id="17" creationId="{8DE5D2CE-83F4-4E0C-A53A-888CD75A5F54}"/>
          </ac:spMkLst>
        </pc:spChg>
        <pc:spChg chg="add mod">
          <ac:chgData name="Sydney Thomas" userId="981de7fbe223ef68" providerId="LiveId" clId="{2875DAA6-64CF-40D8-B285-1743F5AE8C68}" dt="2021-04-21T18:35:51.748" v="2591" actId="1076"/>
          <ac:spMkLst>
            <pc:docMk/>
            <pc:sldMk cId="863997803" sldId="256"/>
            <ac:spMk id="18" creationId="{78487E36-D945-498B-9172-20A122B2BCE0}"/>
          </ac:spMkLst>
        </pc:spChg>
        <pc:spChg chg="mod">
          <ac:chgData name="Sydney Thomas" userId="981de7fbe223ef68" providerId="LiveId" clId="{2875DAA6-64CF-40D8-B285-1743F5AE8C68}" dt="2021-04-22T02:57:27.520" v="2673" actId="20577"/>
          <ac:spMkLst>
            <pc:docMk/>
            <pc:sldMk cId="863997803" sldId="256"/>
            <ac:spMk id="19" creationId="{B77FAC69-23AD-4541-9538-44D93BA4150E}"/>
          </ac:spMkLst>
        </pc:spChg>
        <pc:spChg chg="add mod">
          <ac:chgData name="Sydney Thomas" userId="981de7fbe223ef68" providerId="LiveId" clId="{2875DAA6-64CF-40D8-B285-1743F5AE8C68}" dt="2021-04-21T18:36:57.811" v="2609" actId="14100"/>
          <ac:spMkLst>
            <pc:docMk/>
            <pc:sldMk cId="863997803" sldId="256"/>
            <ac:spMk id="20" creationId="{15E22E6F-EFD3-49DD-81EA-C0EC786DD3EB}"/>
          </ac:spMkLst>
        </pc:spChg>
        <pc:spChg chg="add mod">
          <ac:chgData name="Sydney Thomas" userId="981de7fbe223ef68" providerId="LiveId" clId="{2875DAA6-64CF-40D8-B285-1743F5AE8C68}" dt="2021-04-21T18:34:36" v="2578" actId="1076"/>
          <ac:spMkLst>
            <pc:docMk/>
            <pc:sldMk cId="863997803" sldId="256"/>
            <ac:spMk id="21" creationId="{F7610D88-94CB-4109-8A9F-22178D7471E8}"/>
          </ac:spMkLst>
        </pc:spChg>
        <pc:spChg chg="add del mod">
          <ac:chgData name="Sydney Thomas" userId="981de7fbe223ef68" providerId="LiveId" clId="{2875DAA6-64CF-40D8-B285-1743F5AE8C68}" dt="2021-04-20T03:40:05.540" v="1915"/>
          <ac:spMkLst>
            <pc:docMk/>
            <pc:sldMk cId="863997803" sldId="256"/>
            <ac:spMk id="22" creationId="{94EC74F2-E424-4601-AD01-6B41CBBFAF61}"/>
          </ac:spMkLst>
        </pc:spChg>
        <pc:spChg chg="add mod">
          <ac:chgData name="Sydney Thomas" userId="981de7fbe223ef68" providerId="LiveId" clId="{2875DAA6-64CF-40D8-B285-1743F5AE8C68}" dt="2021-04-21T18:34:56.437" v="2579" actId="1076"/>
          <ac:spMkLst>
            <pc:docMk/>
            <pc:sldMk cId="863997803" sldId="256"/>
            <ac:spMk id="23" creationId="{ED6A4C80-EE36-4408-97FF-CEA402F30DBB}"/>
          </ac:spMkLst>
        </pc:spChg>
        <pc:spChg chg="add mod">
          <ac:chgData name="Sydney Thomas" userId="981de7fbe223ef68" providerId="LiveId" clId="{2875DAA6-64CF-40D8-B285-1743F5AE8C68}" dt="2021-04-21T18:35:54.657" v="2592" actId="1076"/>
          <ac:spMkLst>
            <pc:docMk/>
            <pc:sldMk cId="863997803" sldId="256"/>
            <ac:spMk id="24" creationId="{CB34EE93-579D-43CE-9235-793F015C49D9}"/>
          </ac:spMkLst>
        </pc:spChg>
        <pc:spChg chg="add del mod">
          <ac:chgData name="Sydney Thomas" userId="981de7fbe223ef68" providerId="LiveId" clId="{2875DAA6-64CF-40D8-B285-1743F5AE8C68}" dt="2021-04-08T01:57:11.773" v="386"/>
          <ac:spMkLst>
            <pc:docMk/>
            <pc:sldMk cId="863997803" sldId="256"/>
            <ac:spMk id="24" creationId="{DDCB4416-258B-4010-B5EC-B25A68C7BF16}"/>
          </ac:spMkLst>
        </pc:spChg>
        <pc:spChg chg="add mod">
          <ac:chgData name="Sydney Thomas" userId="981de7fbe223ef68" providerId="LiveId" clId="{2875DAA6-64CF-40D8-B285-1743F5AE8C68}" dt="2021-04-21T18:39:29.569" v="2671" actId="1076"/>
          <ac:spMkLst>
            <pc:docMk/>
            <pc:sldMk cId="863997803" sldId="256"/>
            <ac:spMk id="25" creationId="{D2A20ECC-1945-43EA-93D2-72082F5DDAA7}"/>
          </ac:spMkLst>
        </pc:spChg>
        <pc:spChg chg="add del mod">
          <ac:chgData name="Sydney Thomas" userId="981de7fbe223ef68" providerId="LiveId" clId="{2875DAA6-64CF-40D8-B285-1743F5AE8C68}" dt="2021-04-21T18:37:18.355" v="2634"/>
          <ac:spMkLst>
            <pc:docMk/>
            <pc:sldMk cId="863997803" sldId="256"/>
            <ac:spMk id="26" creationId="{6A878CA8-B29D-43F4-9EC0-61ACB2F9DA75}"/>
          </ac:spMkLst>
        </pc:spChg>
        <pc:picChg chg="mod">
          <ac:chgData name="Sydney Thomas" userId="981de7fbe223ef68" providerId="LiveId" clId="{2875DAA6-64CF-40D8-B285-1743F5AE8C68}" dt="2021-04-21T18:35:03.314" v="2580" actId="1076"/>
          <ac:picMkLst>
            <pc:docMk/>
            <pc:sldMk cId="863997803" sldId="256"/>
            <ac:picMk id="6" creationId="{53F8A642-0BF7-49C0-9B27-E82B46904AB7}"/>
          </ac:picMkLst>
        </pc:picChg>
        <pc:picChg chg="mod">
          <ac:chgData name="Sydney Thomas" userId="981de7fbe223ef68" providerId="LiveId" clId="{2875DAA6-64CF-40D8-B285-1743F5AE8C68}" dt="2021-04-21T18:35:31.847" v="2585" actId="1076"/>
          <ac:picMkLst>
            <pc:docMk/>
            <pc:sldMk cId="863997803" sldId="256"/>
            <ac:picMk id="8" creationId="{BD4FB8DC-F956-47A7-8367-0BD894060A91}"/>
          </ac:picMkLst>
        </pc:picChg>
        <pc:picChg chg="mod">
          <ac:chgData name="Sydney Thomas" userId="981de7fbe223ef68" providerId="LiveId" clId="{2875DAA6-64CF-40D8-B285-1743F5AE8C68}" dt="2021-04-21T18:35:45.807" v="2589" actId="1076"/>
          <ac:picMkLst>
            <pc:docMk/>
            <pc:sldMk cId="863997803" sldId="256"/>
            <ac:picMk id="10" creationId="{2B9D7146-34B6-49F1-AB4E-39817AAE2629}"/>
          </ac:picMkLst>
        </pc:picChg>
        <pc:picChg chg="mod">
          <ac:chgData name="Sydney Thomas" userId="981de7fbe223ef68" providerId="LiveId" clId="{2875DAA6-64CF-40D8-B285-1743F5AE8C68}" dt="2021-04-21T18:35:48" v="2590" actId="1076"/>
          <ac:picMkLst>
            <pc:docMk/>
            <pc:sldMk cId="863997803" sldId="256"/>
            <ac:picMk id="12" creationId="{DA7350E6-5FEF-4741-A519-182B08121156}"/>
          </ac:picMkLst>
        </pc:picChg>
        <pc:picChg chg="mod">
          <ac:chgData name="Sydney Thomas" userId="981de7fbe223ef68" providerId="LiveId" clId="{2875DAA6-64CF-40D8-B285-1743F5AE8C68}" dt="2021-04-21T18:35:18.240" v="2582" actId="1076"/>
          <ac:picMkLst>
            <pc:docMk/>
            <pc:sldMk cId="863997803" sldId="256"/>
            <ac:picMk id="14" creationId="{9E0336F9-DA1A-4C44-BBF5-2CC8F9EB8D84}"/>
          </ac:picMkLst>
        </pc:picChg>
        <pc:picChg chg="mod">
          <ac:chgData name="Sydney Thomas" userId="981de7fbe223ef68" providerId="LiveId" clId="{2875DAA6-64CF-40D8-B285-1743F5AE8C68}" dt="2021-04-21T18:35:36.470" v="2586" actId="1076"/>
          <ac:picMkLst>
            <pc:docMk/>
            <pc:sldMk cId="863997803" sldId="256"/>
            <ac:picMk id="16" creationId="{0C715496-BBB7-4540-BA1E-627B9C0D37EB}"/>
          </ac:picMkLst>
        </pc:picChg>
        <pc:picChg chg="add del mod">
          <ac:chgData name="Sydney Thomas" userId="981de7fbe223ef68" providerId="LiveId" clId="{2875DAA6-64CF-40D8-B285-1743F5AE8C68}" dt="2021-04-08T01:33:31.059" v="329" actId="478"/>
          <ac:picMkLst>
            <pc:docMk/>
            <pc:sldMk cId="863997803" sldId="256"/>
            <ac:picMk id="22" creationId="{F9D71921-4A92-4353-9857-9DCF977EFB86}"/>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3812" y="3621439"/>
            <a:ext cx="11036539" cy="7703879"/>
          </a:xfrm>
        </p:spPr>
        <p:txBody>
          <a:bodyPr anchor="b"/>
          <a:lstStyle>
            <a:lvl1pPr algn="ctr">
              <a:defRPr sz="8520"/>
            </a:lvl1pPr>
          </a:lstStyle>
          <a:p>
            <a:r>
              <a:rPr lang="en-US"/>
              <a:t>Click to edit Master title style</a:t>
            </a:r>
            <a:endParaRPr lang="en-US" dirty="0"/>
          </a:p>
        </p:txBody>
      </p:sp>
      <p:sp>
        <p:nvSpPr>
          <p:cNvPr id="3" name="Subtitle 2"/>
          <p:cNvSpPr>
            <a:spLocks noGrp="1"/>
          </p:cNvSpPr>
          <p:nvPr>
            <p:ph type="subTitle" idx="1"/>
          </p:nvPr>
        </p:nvSpPr>
        <p:spPr>
          <a:xfrm>
            <a:off x="1623021" y="11622409"/>
            <a:ext cx="9738122" cy="5342516"/>
          </a:xfrm>
        </p:spPr>
        <p:txBody>
          <a:bodyPr/>
          <a:lstStyle>
            <a:lvl1pPr marL="0" indent="0" algn="ctr">
              <a:buNone/>
              <a:defRPr sz="3408"/>
            </a:lvl1pPr>
            <a:lvl2pPr marL="649224" indent="0" algn="ctr">
              <a:buNone/>
              <a:defRPr sz="2840"/>
            </a:lvl2pPr>
            <a:lvl3pPr marL="1298448" indent="0" algn="ctr">
              <a:buNone/>
              <a:defRPr sz="2556"/>
            </a:lvl3pPr>
            <a:lvl4pPr marL="1947672" indent="0" algn="ctr">
              <a:buNone/>
              <a:defRPr sz="2272"/>
            </a:lvl4pPr>
            <a:lvl5pPr marL="2596896" indent="0" algn="ctr">
              <a:buNone/>
              <a:defRPr sz="2272"/>
            </a:lvl5pPr>
            <a:lvl6pPr marL="3246120" indent="0" algn="ctr">
              <a:buNone/>
              <a:defRPr sz="2272"/>
            </a:lvl6pPr>
            <a:lvl7pPr marL="3895344" indent="0" algn="ctr">
              <a:buNone/>
              <a:defRPr sz="2272"/>
            </a:lvl7pPr>
            <a:lvl8pPr marL="4544568" indent="0" algn="ctr">
              <a:buNone/>
              <a:defRPr sz="2272"/>
            </a:lvl8pPr>
            <a:lvl9pPr marL="5193792" indent="0" algn="ctr">
              <a:buNone/>
              <a:defRPr sz="2272"/>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7DABCC7-9E69-4A7B-9423-8EC5107B8F6C}" type="datetimeFigureOut">
              <a:rPr lang="en-US" smtClean="0"/>
              <a:t>4/18/2021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0B6F20-F033-4682-8E6B-07B54DC07F50}" type="slidenum">
              <a:rPr lang="en-US" smtClean="0"/>
              <a:t>‹#›</a:t>
            </a:fld>
            <a:endParaRPr lang="en-US"/>
          </a:p>
        </p:txBody>
      </p:sp>
    </p:spTree>
    <p:extLst>
      <p:ext uri="{BB962C8B-B14F-4D97-AF65-F5344CB8AC3E}">
        <p14:creationId xmlns:p14="http://schemas.microsoft.com/office/powerpoint/2010/main" val="1627054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DABCC7-9E69-4A7B-9423-8EC5107B8F6C}" type="datetimeFigureOut">
              <a:rPr lang="en-US" smtClean="0"/>
              <a:t>4/18/2021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0B6F20-F033-4682-8E6B-07B54DC07F50}" type="slidenum">
              <a:rPr lang="en-US" smtClean="0"/>
              <a:t>‹#›</a:t>
            </a:fld>
            <a:endParaRPr lang="en-US"/>
          </a:p>
        </p:txBody>
      </p:sp>
    </p:spTree>
    <p:extLst>
      <p:ext uri="{BB962C8B-B14F-4D97-AF65-F5344CB8AC3E}">
        <p14:creationId xmlns:p14="http://schemas.microsoft.com/office/powerpoint/2010/main" val="2532105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1792" y="1178120"/>
            <a:ext cx="2799710" cy="187525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92662" y="1178120"/>
            <a:ext cx="8236828" cy="1875259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DABCC7-9E69-4A7B-9423-8EC5107B8F6C}" type="datetimeFigureOut">
              <a:rPr lang="en-US" smtClean="0"/>
              <a:t>4/18/2021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0B6F20-F033-4682-8E6B-07B54DC07F50}" type="slidenum">
              <a:rPr lang="en-US" smtClean="0"/>
              <a:t>‹#›</a:t>
            </a:fld>
            <a:endParaRPr lang="en-US"/>
          </a:p>
        </p:txBody>
      </p:sp>
    </p:spTree>
    <p:extLst>
      <p:ext uri="{BB962C8B-B14F-4D97-AF65-F5344CB8AC3E}">
        <p14:creationId xmlns:p14="http://schemas.microsoft.com/office/powerpoint/2010/main" val="2458024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DABCC7-9E69-4A7B-9423-8EC5107B8F6C}" type="datetimeFigureOut">
              <a:rPr lang="en-US" smtClean="0"/>
              <a:t>4/18/2021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0B6F20-F033-4682-8E6B-07B54DC07F50}" type="slidenum">
              <a:rPr lang="en-US" smtClean="0"/>
              <a:t>‹#›</a:t>
            </a:fld>
            <a:endParaRPr lang="en-US"/>
          </a:p>
        </p:txBody>
      </p:sp>
    </p:spTree>
    <p:extLst>
      <p:ext uri="{BB962C8B-B14F-4D97-AF65-F5344CB8AC3E}">
        <p14:creationId xmlns:p14="http://schemas.microsoft.com/office/powerpoint/2010/main" val="1683426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85899" y="5516680"/>
            <a:ext cx="11198841" cy="9204700"/>
          </a:xfrm>
        </p:spPr>
        <p:txBody>
          <a:bodyPr anchor="b"/>
          <a:lstStyle>
            <a:lvl1pPr>
              <a:defRPr sz="8520"/>
            </a:lvl1pPr>
          </a:lstStyle>
          <a:p>
            <a:r>
              <a:rPr lang="en-US"/>
              <a:t>Click to edit Master title style</a:t>
            </a:r>
            <a:endParaRPr lang="en-US" dirty="0"/>
          </a:p>
        </p:txBody>
      </p:sp>
      <p:sp>
        <p:nvSpPr>
          <p:cNvPr id="3" name="Text Placeholder 2"/>
          <p:cNvSpPr>
            <a:spLocks noGrp="1"/>
          </p:cNvSpPr>
          <p:nvPr>
            <p:ph type="body" idx="1"/>
          </p:nvPr>
        </p:nvSpPr>
        <p:spPr>
          <a:xfrm>
            <a:off x="885899" y="14808460"/>
            <a:ext cx="11198841" cy="4840534"/>
          </a:xfrm>
        </p:spPr>
        <p:txBody>
          <a:bodyPr/>
          <a:lstStyle>
            <a:lvl1pPr marL="0" indent="0">
              <a:buNone/>
              <a:defRPr sz="3408">
                <a:solidFill>
                  <a:schemeClr val="tx1"/>
                </a:solidFill>
              </a:defRPr>
            </a:lvl1pPr>
            <a:lvl2pPr marL="649224" indent="0">
              <a:buNone/>
              <a:defRPr sz="2840">
                <a:solidFill>
                  <a:schemeClr val="tx1">
                    <a:tint val="75000"/>
                  </a:schemeClr>
                </a:solidFill>
              </a:defRPr>
            </a:lvl2pPr>
            <a:lvl3pPr marL="1298448" indent="0">
              <a:buNone/>
              <a:defRPr sz="2556">
                <a:solidFill>
                  <a:schemeClr val="tx1">
                    <a:tint val="75000"/>
                  </a:schemeClr>
                </a:solidFill>
              </a:defRPr>
            </a:lvl3pPr>
            <a:lvl4pPr marL="1947672" indent="0">
              <a:buNone/>
              <a:defRPr sz="2272">
                <a:solidFill>
                  <a:schemeClr val="tx1">
                    <a:tint val="75000"/>
                  </a:schemeClr>
                </a:solidFill>
              </a:defRPr>
            </a:lvl4pPr>
            <a:lvl5pPr marL="2596896" indent="0">
              <a:buNone/>
              <a:defRPr sz="2272">
                <a:solidFill>
                  <a:schemeClr val="tx1">
                    <a:tint val="75000"/>
                  </a:schemeClr>
                </a:solidFill>
              </a:defRPr>
            </a:lvl5pPr>
            <a:lvl6pPr marL="3246120" indent="0">
              <a:buNone/>
              <a:defRPr sz="2272">
                <a:solidFill>
                  <a:schemeClr val="tx1">
                    <a:tint val="75000"/>
                  </a:schemeClr>
                </a:solidFill>
              </a:defRPr>
            </a:lvl6pPr>
            <a:lvl7pPr marL="3895344" indent="0">
              <a:buNone/>
              <a:defRPr sz="2272">
                <a:solidFill>
                  <a:schemeClr val="tx1">
                    <a:tint val="75000"/>
                  </a:schemeClr>
                </a:solidFill>
              </a:defRPr>
            </a:lvl7pPr>
            <a:lvl8pPr marL="4544568" indent="0">
              <a:buNone/>
              <a:defRPr sz="2272">
                <a:solidFill>
                  <a:schemeClr val="tx1">
                    <a:tint val="75000"/>
                  </a:schemeClr>
                </a:solidFill>
              </a:defRPr>
            </a:lvl8pPr>
            <a:lvl9pPr marL="5193792" indent="0">
              <a:buNone/>
              <a:defRPr sz="227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DABCC7-9E69-4A7B-9423-8EC5107B8F6C}" type="datetimeFigureOut">
              <a:rPr lang="en-US" smtClean="0"/>
              <a:t>4/18/2021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0B6F20-F033-4682-8E6B-07B54DC07F50}" type="slidenum">
              <a:rPr lang="en-US" smtClean="0"/>
              <a:t>‹#›</a:t>
            </a:fld>
            <a:endParaRPr lang="en-US"/>
          </a:p>
        </p:txBody>
      </p:sp>
    </p:spTree>
    <p:extLst>
      <p:ext uri="{BB962C8B-B14F-4D97-AF65-F5344CB8AC3E}">
        <p14:creationId xmlns:p14="http://schemas.microsoft.com/office/powerpoint/2010/main" val="3024302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92661" y="5890599"/>
            <a:ext cx="5518269" cy="140401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73233" y="5890599"/>
            <a:ext cx="5518269" cy="140401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7DABCC7-9E69-4A7B-9423-8EC5107B8F6C}" type="datetimeFigureOut">
              <a:rPr lang="en-US" smtClean="0"/>
              <a:t>4/18/2021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0B6F20-F033-4682-8E6B-07B54DC07F50}" type="slidenum">
              <a:rPr lang="en-US" smtClean="0"/>
              <a:t>‹#›</a:t>
            </a:fld>
            <a:endParaRPr lang="en-US"/>
          </a:p>
        </p:txBody>
      </p:sp>
    </p:spTree>
    <p:extLst>
      <p:ext uri="{BB962C8B-B14F-4D97-AF65-F5344CB8AC3E}">
        <p14:creationId xmlns:p14="http://schemas.microsoft.com/office/powerpoint/2010/main" val="2339643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4352" y="1178124"/>
            <a:ext cx="11198841" cy="4277089"/>
          </a:xfrm>
        </p:spPr>
        <p:txBody>
          <a:bodyPr/>
          <a:lstStyle/>
          <a:p>
            <a:r>
              <a:rPr lang="en-US"/>
              <a:t>Click to edit Master title style</a:t>
            </a:r>
            <a:endParaRPr lang="en-US" dirty="0"/>
          </a:p>
        </p:txBody>
      </p:sp>
      <p:sp>
        <p:nvSpPr>
          <p:cNvPr id="3" name="Text Placeholder 2"/>
          <p:cNvSpPr>
            <a:spLocks noGrp="1"/>
          </p:cNvSpPr>
          <p:nvPr>
            <p:ph type="body" idx="1"/>
          </p:nvPr>
        </p:nvSpPr>
        <p:spPr>
          <a:xfrm>
            <a:off x="894354" y="5424475"/>
            <a:ext cx="5492909" cy="2658451"/>
          </a:xfrm>
        </p:spPr>
        <p:txBody>
          <a:bodyPr anchor="b"/>
          <a:lstStyle>
            <a:lvl1pPr marL="0" indent="0">
              <a:buNone/>
              <a:defRPr sz="3408" b="1"/>
            </a:lvl1pPr>
            <a:lvl2pPr marL="649224" indent="0">
              <a:buNone/>
              <a:defRPr sz="2840" b="1"/>
            </a:lvl2pPr>
            <a:lvl3pPr marL="1298448" indent="0">
              <a:buNone/>
              <a:defRPr sz="2556" b="1"/>
            </a:lvl3pPr>
            <a:lvl4pPr marL="1947672" indent="0">
              <a:buNone/>
              <a:defRPr sz="2272" b="1"/>
            </a:lvl4pPr>
            <a:lvl5pPr marL="2596896" indent="0">
              <a:buNone/>
              <a:defRPr sz="2272" b="1"/>
            </a:lvl5pPr>
            <a:lvl6pPr marL="3246120" indent="0">
              <a:buNone/>
              <a:defRPr sz="2272" b="1"/>
            </a:lvl6pPr>
            <a:lvl7pPr marL="3895344" indent="0">
              <a:buNone/>
              <a:defRPr sz="2272" b="1"/>
            </a:lvl7pPr>
            <a:lvl8pPr marL="4544568" indent="0">
              <a:buNone/>
              <a:defRPr sz="2272" b="1"/>
            </a:lvl8pPr>
            <a:lvl9pPr marL="5193792" indent="0">
              <a:buNone/>
              <a:defRPr sz="2272" b="1"/>
            </a:lvl9pPr>
          </a:lstStyle>
          <a:p>
            <a:pPr lvl="0"/>
            <a:r>
              <a:rPr lang="en-US"/>
              <a:t>Click to edit Master text styles</a:t>
            </a:r>
          </a:p>
        </p:txBody>
      </p:sp>
      <p:sp>
        <p:nvSpPr>
          <p:cNvPr id="4" name="Content Placeholder 3"/>
          <p:cNvSpPr>
            <a:spLocks noGrp="1"/>
          </p:cNvSpPr>
          <p:nvPr>
            <p:ph sz="half" idx="2"/>
          </p:nvPr>
        </p:nvSpPr>
        <p:spPr>
          <a:xfrm>
            <a:off x="894354" y="8082926"/>
            <a:ext cx="5492909" cy="1188876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73233" y="5424475"/>
            <a:ext cx="5519960" cy="2658451"/>
          </a:xfrm>
        </p:spPr>
        <p:txBody>
          <a:bodyPr anchor="b"/>
          <a:lstStyle>
            <a:lvl1pPr marL="0" indent="0">
              <a:buNone/>
              <a:defRPr sz="3408" b="1"/>
            </a:lvl1pPr>
            <a:lvl2pPr marL="649224" indent="0">
              <a:buNone/>
              <a:defRPr sz="2840" b="1"/>
            </a:lvl2pPr>
            <a:lvl3pPr marL="1298448" indent="0">
              <a:buNone/>
              <a:defRPr sz="2556" b="1"/>
            </a:lvl3pPr>
            <a:lvl4pPr marL="1947672" indent="0">
              <a:buNone/>
              <a:defRPr sz="2272" b="1"/>
            </a:lvl4pPr>
            <a:lvl5pPr marL="2596896" indent="0">
              <a:buNone/>
              <a:defRPr sz="2272" b="1"/>
            </a:lvl5pPr>
            <a:lvl6pPr marL="3246120" indent="0">
              <a:buNone/>
              <a:defRPr sz="2272" b="1"/>
            </a:lvl6pPr>
            <a:lvl7pPr marL="3895344" indent="0">
              <a:buNone/>
              <a:defRPr sz="2272" b="1"/>
            </a:lvl7pPr>
            <a:lvl8pPr marL="4544568" indent="0">
              <a:buNone/>
              <a:defRPr sz="2272" b="1"/>
            </a:lvl8pPr>
            <a:lvl9pPr marL="5193792" indent="0">
              <a:buNone/>
              <a:defRPr sz="2272" b="1"/>
            </a:lvl9pPr>
          </a:lstStyle>
          <a:p>
            <a:pPr lvl="0"/>
            <a:r>
              <a:rPr lang="en-US"/>
              <a:t>Click to edit Master text styles</a:t>
            </a:r>
          </a:p>
        </p:txBody>
      </p:sp>
      <p:sp>
        <p:nvSpPr>
          <p:cNvPr id="6" name="Content Placeholder 5"/>
          <p:cNvSpPr>
            <a:spLocks noGrp="1"/>
          </p:cNvSpPr>
          <p:nvPr>
            <p:ph sz="quarter" idx="4"/>
          </p:nvPr>
        </p:nvSpPr>
        <p:spPr>
          <a:xfrm>
            <a:off x="6573233" y="8082926"/>
            <a:ext cx="5519960" cy="1188876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DABCC7-9E69-4A7B-9423-8EC5107B8F6C}" type="datetimeFigureOut">
              <a:rPr lang="en-US" smtClean="0"/>
              <a:t>4/18/2021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0B6F20-F033-4682-8E6B-07B54DC07F50}" type="slidenum">
              <a:rPr lang="en-US" smtClean="0"/>
              <a:t>‹#›</a:t>
            </a:fld>
            <a:endParaRPr lang="en-US"/>
          </a:p>
        </p:txBody>
      </p:sp>
    </p:spTree>
    <p:extLst>
      <p:ext uri="{BB962C8B-B14F-4D97-AF65-F5344CB8AC3E}">
        <p14:creationId xmlns:p14="http://schemas.microsoft.com/office/powerpoint/2010/main" val="1103635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7DABCC7-9E69-4A7B-9423-8EC5107B8F6C}" type="datetimeFigureOut">
              <a:rPr lang="en-US" smtClean="0"/>
              <a:t>4/18/2021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0B6F20-F033-4682-8E6B-07B54DC07F50}" type="slidenum">
              <a:rPr lang="en-US" smtClean="0"/>
              <a:t>‹#›</a:t>
            </a:fld>
            <a:endParaRPr lang="en-US"/>
          </a:p>
        </p:txBody>
      </p:sp>
    </p:spTree>
    <p:extLst>
      <p:ext uri="{BB962C8B-B14F-4D97-AF65-F5344CB8AC3E}">
        <p14:creationId xmlns:p14="http://schemas.microsoft.com/office/powerpoint/2010/main" val="2995995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DABCC7-9E69-4A7B-9423-8EC5107B8F6C}" type="datetimeFigureOut">
              <a:rPr lang="en-US" smtClean="0"/>
              <a:t>4/18/2021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0B6F20-F033-4682-8E6B-07B54DC07F50}" type="slidenum">
              <a:rPr lang="en-US" smtClean="0"/>
              <a:t>‹#›</a:t>
            </a:fld>
            <a:endParaRPr lang="en-US"/>
          </a:p>
        </p:txBody>
      </p:sp>
    </p:spTree>
    <p:extLst>
      <p:ext uri="{BB962C8B-B14F-4D97-AF65-F5344CB8AC3E}">
        <p14:creationId xmlns:p14="http://schemas.microsoft.com/office/powerpoint/2010/main" val="2056926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4352" y="1475211"/>
            <a:ext cx="4187731" cy="5163238"/>
          </a:xfrm>
        </p:spPr>
        <p:txBody>
          <a:bodyPr anchor="b"/>
          <a:lstStyle>
            <a:lvl1pPr>
              <a:defRPr sz="4544"/>
            </a:lvl1pPr>
          </a:lstStyle>
          <a:p>
            <a:r>
              <a:rPr lang="en-US"/>
              <a:t>Click to edit Master title style</a:t>
            </a:r>
            <a:endParaRPr lang="en-US" dirty="0"/>
          </a:p>
        </p:txBody>
      </p:sp>
      <p:sp>
        <p:nvSpPr>
          <p:cNvPr id="3" name="Content Placeholder 2"/>
          <p:cNvSpPr>
            <a:spLocks noGrp="1"/>
          </p:cNvSpPr>
          <p:nvPr>
            <p:ph idx="1"/>
          </p:nvPr>
        </p:nvSpPr>
        <p:spPr>
          <a:xfrm>
            <a:off x="5519960" y="3186051"/>
            <a:ext cx="6573233" cy="15725338"/>
          </a:xfrm>
        </p:spPr>
        <p:txBody>
          <a:bodyPr/>
          <a:lstStyle>
            <a:lvl1pPr>
              <a:defRPr sz="4544"/>
            </a:lvl1pPr>
            <a:lvl2pPr>
              <a:defRPr sz="3976"/>
            </a:lvl2pPr>
            <a:lvl3pPr>
              <a:defRPr sz="3408"/>
            </a:lvl3pPr>
            <a:lvl4pPr>
              <a:defRPr sz="2840"/>
            </a:lvl4pPr>
            <a:lvl5pPr>
              <a:defRPr sz="2840"/>
            </a:lvl5pPr>
            <a:lvl6pPr>
              <a:defRPr sz="2840"/>
            </a:lvl6pPr>
            <a:lvl7pPr>
              <a:defRPr sz="2840"/>
            </a:lvl7pPr>
            <a:lvl8pPr>
              <a:defRPr sz="2840"/>
            </a:lvl8pPr>
            <a:lvl9pPr>
              <a:defRPr sz="28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94352" y="6638449"/>
            <a:ext cx="4187731" cy="12298548"/>
          </a:xfrm>
        </p:spPr>
        <p:txBody>
          <a:bodyPr/>
          <a:lstStyle>
            <a:lvl1pPr marL="0" indent="0">
              <a:buNone/>
              <a:defRPr sz="2272"/>
            </a:lvl1pPr>
            <a:lvl2pPr marL="649224" indent="0">
              <a:buNone/>
              <a:defRPr sz="1988"/>
            </a:lvl2pPr>
            <a:lvl3pPr marL="1298448" indent="0">
              <a:buNone/>
              <a:defRPr sz="1704"/>
            </a:lvl3pPr>
            <a:lvl4pPr marL="1947672" indent="0">
              <a:buNone/>
              <a:defRPr sz="1420"/>
            </a:lvl4pPr>
            <a:lvl5pPr marL="2596896" indent="0">
              <a:buNone/>
              <a:defRPr sz="1420"/>
            </a:lvl5pPr>
            <a:lvl6pPr marL="3246120" indent="0">
              <a:buNone/>
              <a:defRPr sz="1420"/>
            </a:lvl6pPr>
            <a:lvl7pPr marL="3895344" indent="0">
              <a:buNone/>
              <a:defRPr sz="1420"/>
            </a:lvl7pPr>
            <a:lvl8pPr marL="4544568" indent="0">
              <a:buNone/>
              <a:defRPr sz="1420"/>
            </a:lvl8pPr>
            <a:lvl9pPr marL="5193792" indent="0">
              <a:buNone/>
              <a:defRPr sz="1420"/>
            </a:lvl9pPr>
          </a:lstStyle>
          <a:p>
            <a:pPr lvl="0"/>
            <a:r>
              <a:rPr lang="en-US"/>
              <a:t>Click to edit Master text styles</a:t>
            </a:r>
          </a:p>
        </p:txBody>
      </p:sp>
      <p:sp>
        <p:nvSpPr>
          <p:cNvPr id="5" name="Date Placeholder 4"/>
          <p:cNvSpPr>
            <a:spLocks noGrp="1"/>
          </p:cNvSpPr>
          <p:nvPr>
            <p:ph type="dt" sz="half" idx="10"/>
          </p:nvPr>
        </p:nvSpPr>
        <p:spPr/>
        <p:txBody>
          <a:bodyPr/>
          <a:lstStyle/>
          <a:p>
            <a:fld id="{A7DABCC7-9E69-4A7B-9423-8EC5107B8F6C}" type="datetimeFigureOut">
              <a:rPr lang="en-US" smtClean="0"/>
              <a:t>4/18/2021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0B6F20-F033-4682-8E6B-07B54DC07F50}" type="slidenum">
              <a:rPr lang="en-US" smtClean="0"/>
              <a:t>‹#›</a:t>
            </a:fld>
            <a:endParaRPr lang="en-US"/>
          </a:p>
        </p:txBody>
      </p:sp>
    </p:spTree>
    <p:extLst>
      <p:ext uri="{BB962C8B-B14F-4D97-AF65-F5344CB8AC3E}">
        <p14:creationId xmlns:p14="http://schemas.microsoft.com/office/powerpoint/2010/main" val="3126033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4352" y="1475211"/>
            <a:ext cx="4187731" cy="5163238"/>
          </a:xfrm>
        </p:spPr>
        <p:txBody>
          <a:bodyPr anchor="b"/>
          <a:lstStyle>
            <a:lvl1pPr>
              <a:defRPr sz="4544"/>
            </a:lvl1pPr>
          </a:lstStyle>
          <a:p>
            <a:r>
              <a:rPr lang="en-US"/>
              <a:t>Click to edit Master title style</a:t>
            </a:r>
            <a:endParaRPr lang="en-US" dirty="0"/>
          </a:p>
        </p:txBody>
      </p:sp>
      <p:sp>
        <p:nvSpPr>
          <p:cNvPr id="3" name="Picture Placeholder 2"/>
          <p:cNvSpPr>
            <a:spLocks noGrp="1" noChangeAspect="1"/>
          </p:cNvSpPr>
          <p:nvPr>
            <p:ph type="pic" idx="1"/>
          </p:nvPr>
        </p:nvSpPr>
        <p:spPr>
          <a:xfrm>
            <a:off x="5519960" y="3186051"/>
            <a:ext cx="6573233" cy="15725338"/>
          </a:xfrm>
        </p:spPr>
        <p:txBody>
          <a:bodyPr anchor="t"/>
          <a:lstStyle>
            <a:lvl1pPr marL="0" indent="0">
              <a:buNone/>
              <a:defRPr sz="4544"/>
            </a:lvl1pPr>
            <a:lvl2pPr marL="649224" indent="0">
              <a:buNone/>
              <a:defRPr sz="3976"/>
            </a:lvl2pPr>
            <a:lvl3pPr marL="1298448" indent="0">
              <a:buNone/>
              <a:defRPr sz="3408"/>
            </a:lvl3pPr>
            <a:lvl4pPr marL="1947672" indent="0">
              <a:buNone/>
              <a:defRPr sz="2840"/>
            </a:lvl4pPr>
            <a:lvl5pPr marL="2596896" indent="0">
              <a:buNone/>
              <a:defRPr sz="2840"/>
            </a:lvl5pPr>
            <a:lvl6pPr marL="3246120" indent="0">
              <a:buNone/>
              <a:defRPr sz="2840"/>
            </a:lvl6pPr>
            <a:lvl7pPr marL="3895344" indent="0">
              <a:buNone/>
              <a:defRPr sz="2840"/>
            </a:lvl7pPr>
            <a:lvl8pPr marL="4544568" indent="0">
              <a:buNone/>
              <a:defRPr sz="2840"/>
            </a:lvl8pPr>
            <a:lvl9pPr marL="5193792" indent="0">
              <a:buNone/>
              <a:defRPr sz="2840"/>
            </a:lvl9pPr>
          </a:lstStyle>
          <a:p>
            <a:r>
              <a:rPr lang="en-US"/>
              <a:t>Click icon to add picture</a:t>
            </a:r>
            <a:endParaRPr lang="en-US" dirty="0"/>
          </a:p>
        </p:txBody>
      </p:sp>
      <p:sp>
        <p:nvSpPr>
          <p:cNvPr id="4" name="Text Placeholder 3"/>
          <p:cNvSpPr>
            <a:spLocks noGrp="1"/>
          </p:cNvSpPr>
          <p:nvPr>
            <p:ph type="body" sz="half" idx="2"/>
          </p:nvPr>
        </p:nvSpPr>
        <p:spPr>
          <a:xfrm>
            <a:off x="894352" y="6638449"/>
            <a:ext cx="4187731" cy="12298548"/>
          </a:xfrm>
        </p:spPr>
        <p:txBody>
          <a:bodyPr/>
          <a:lstStyle>
            <a:lvl1pPr marL="0" indent="0">
              <a:buNone/>
              <a:defRPr sz="2272"/>
            </a:lvl1pPr>
            <a:lvl2pPr marL="649224" indent="0">
              <a:buNone/>
              <a:defRPr sz="1988"/>
            </a:lvl2pPr>
            <a:lvl3pPr marL="1298448" indent="0">
              <a:buNone/>
              <a:defRPr sz="1704"/>
            </a:lvl3pPr>
            <a:lvl4pPr marL="1947672" indent="0">
              <a:buNone/>
              <a:defRPr sz="1420"/>
            </a:lvl4pPr>
            <a:lvl5pPr marL="2596896" indent="0">
              <a:buNone/>
              <a:defRPr sz="1420"/>
            </a:lvl5pPr>
            <a:lvl6pPr marL="3246120" indent="0">
              <a:buNone/>
              <a:defRPr sz="1420"/>
            </a:lvl6pPr>
            <a:lvl7pPr marL="3895344" indent="0">
              <a:buNone/>
              <a:defRPr sz="1420"/>
            </a:lvl7pPr>
            <a:lvl8pPr marL="4544568" indent="0">
              <a:buNone/>
              <a:defRPr sz="1420"/>
            </a:lvl8pPr>
            <a:lvl9pPr marL="5193792" indent="0">
              <a:buNone/>
              <a:defRPr sz="1420"/>
            </a:lvl9pPr>
          </a:lstStyle>
          <a:p>
            <a:pPr lvl="0"/>
            <a:r>
              <a:rPr lang="en-US"/>
              <a:t>Click to edit Master text styles</a:t>
            </a:r>
          </a:p>
        </p:txBody>
      </p:sp>
      <p:sp>
        <p:nvSpPr>
          <p:cNvPr id="5" name="Date Placeholder 4"/>
          <p:cNvSpPr>
            <a:spLocks noGrp="1"/>
          </p:cNvSpPr>
          <p:nvPr>
            <p:ph type="dt" sz="half" idx="10"/>
          </p:nvPr>
        </p:nvSpPr>
        <p:spPr/>
        <p:txBody>
          <a:bodyPr/>
          <a:lstStyle/>
          <a:p>
            <a:fld id="{A7DABCC7-9E69-4A7B-9423-8EC5107B8F6C}" type="datetimeFigureOut">
              <a:rPr lang="en-US" smtClean="0"/>
              <a:t>4/18/2021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0B6F20-F033-4682-8E6B-07B54DC07F50}" type="slidenum">
              <a:rPr lang="en-US" smtClean="0"/>
              <a:t>‹#›</a:t>
            </a:fld>
            <a:endParaRPr lang="en-US"/>
          </a:p>
        </p:txBody>
      </p:sp>
    </p:spTree>
    <p:extLst>
      <p:ext uri="{BB962C8B-B14F-4D97-AF65-F5344CB8AC3E}">
        <p14:creationId xmlns:p14="http://schemas.microsoft.com/office/powerpoint/2010/main" val="3438397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2661" y="1178124"/>
            <a:ext cx="11198841" cy="427708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92661" y="5890599"/>
            <a:ext cx="11198841" cy="140401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92661" y="20509534"/>
            <a:ext cx="2921437" cy="1178120"/>
          </a:xfrm>
          <a:prstGeom prst="rect">
            <a:avLst/>
          </a:prstGeom>
        </p:spPr>
        <p:txBody>
          <a:bodyPr vert="horz" lIns="91440" tIns="45720" rIns="91440" bIns="45720" rtlCol="0" anchor="ctr"/>
          <a:lstStyle>
            <a:lvl1pPr algn="l">
              <a:defRPr sz="1704">
                <a:solidFill>
                  <a:schemeClr val="tx1">
                    <a:tint val="75000"/>
                  </a:schemeClr>
                </a:solidFill>
              </a:defRPr>
            </a:lvl1pPr>
          </a:lstStyle>
          <a:p>
            <a:fld id="{A7DABCC7-9E69-4A7B-9423-8EC5107B8F6C}" type="datetimeFigureOut">
              <a:rPr lang="en-US" smtClean="0"/>
              <a:t>4/18/2021</a:t>
            </a:fld>
            <a:endParaRPr lang="en-US"/>
          </a:p>
        </p:txBody>
      </p:sp>
      <p:sp>
        <p:nvSpPr>
          <p:cNvPr id="5" name="Footer Placeholder 4"/>
          <p:cNvSpPr>
            <a:spLocks noGrp="1"/>
          </p:cNvSpPr>
          <p:nvPr>
            <p:ph type="ftr" sz="quarter" idx="3"/>
          </p:nvPr>
        </p:nvSpPr>
        <p:spPr>
          <a:xfrm>
            <a:off x="4301004" y="20509534"/>
            <a:ext cx="4382155" cy="1178120"/>
          </a:xfrm>
          <a:prstGeom prst="rect">
            <a:avLst/>
          </a:prstGeom>
        </p:spPr>
        <p:txBody>
          <a:bodyPr vert="horz" lIns="91440" tIns="45720" rIns="91440" bIns="45720" rtlCol="0" anchor="ctr"/>
          <a:lstStyle>
            <a:lvl1pPr algn="ctr">
              <a:defRPr sz="170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170065" y="20509534"/>
            <a:ext cx="2921437" cy="1178120"/>
          </a:xfrm>
          <a:prstGeom prst="rect">
            <a:avLst/>
          </a:prstGeom>
        </p:spPr>
        <p:txBody>
          <a:bodyPr vert="horz" lIns="91440" tIns="45720" rIns="91440" bIns="45720" rtlCol="0" anchor="ctr"/>
          <a:lstStyle>
            <a:lvl1pPr algn="r">
              <a:defRPr sz="1704">
                <a:solidFill>
                  <a:schemeClr val="tx1">
                    <a:tint val="75000"/>
                  </a:schemeClr>
                </a:solidFill>
              </a:defRPr>
            </a:lvl1pPr>
          </a:lstStyle>
          <a:p>
            <a:fld id="{290B6F20-F033-4682-8E6B-07B54DC07F50}" type="slidenum">
              <a:rPr lang="en-US" smtClean="0"/>
              <a:t>‹#›</a:t>
            </a:fld>
            <a:endParaRPr lang="en-US"/>
          </a:p>
        </p:txBody>
      </p:sp>
    </p:spTree>
    <p:extLst>
      <p:ext uri="{BB962C8B-B14F-4D97-AF65-F5344CB8AC3E}">
        <p14:creationId xmlns:p14="http://schemas.microsoft.com/office/powerpoint/2010/main" val="157336248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1298448" rtl="0" eaLnBrk="1" latinLnBrk="0" hangingPunct="1">
        <a:lnSpc>
          <a:spcPct val="90000"/>
        </a:lnSpc>
        <a:spcBef>
          <a:spcPct val="0"/>
        </a:spcBef>
        <a:buNone/>
        <a:defRPr sz="6248" kern="1200">
          <a:solidFill>
            <a:schemeClr val="tx1"/>
          </a:solidFill>
          <a:latin typeface="+mj-lt"/>
          <a:ea typeface="+mj-ea"/>
          <a:cs typeface="+mj-cs"/>
        </a:defRPr>
      </a:lvl1pPr>
    </p:titleStyle>
    <p:bodyStyle>
      <a:lvl1pPr marL="324612" indent="-324612" algn="l" defTabSz="1298448" rtl="0" eaLnBrk="1" latinLnBrk="0" hangingPunct="1">
        <a:lnSpc>
          <a:spcPct val="90000"/>
        </a:lnSpc>
        <a:spcBef>
          <a:spcPts val="1420"/>
        </a:spcBef>
        <a:buFont typeface="Arial" panose="020B0604020202020204" pitchFamily="34" charset="0"/>
        <a:buChar char="•"/>
        <a:defRPr sz="3976" kern="1200">
          <a:solidFill>
            <a:schemeClr val="tx1"/>
          </a:solidFill>
          <a:latin typeface="+mn-lt"/>
          <a:ea typeface="+mn-ea"/>
          <a:cs typeface="+mn-cs"/>
        </a:defRPr>
      </a:lvl1pPr>
      <a:lvl2pPr marL="973836" indent="-324612" algn="l" defTabSz="1298448" rtl="0" eaLnBrk="1" latinLnBrk="0" hangingPunct="1">
        <a:lnSpc>
          <a:spcPct val="90000"/>
        </a:lnSpc>
        <a:spcBef>
          <a:spcPts val="710"/>
        </a:spcBef>
        <a:buFont typeface="Arial" panose="020B0604020202020204" pitchFamily="34" charset="0"/>
        <a:buChar char="•"/>
        <a:defRPr sz="3408" kern="1200">
          <a:solidFill>
            <a:schemeClr val="tx1"/>
          </a:solidFill>
          <a:latin typeface="+mn-lt"/>
          <a:ea typeface="+mn-ea"/>
          <a:cs typeface="+mn-cs"/>
        </a:defRPr>
      </a:lvl2pPr>
      <a:lvl3pPr marL="1623060" indent="-324612" algn="l" defTabSz="1298448" rtl="0" eaLnBrk="1" latinLnBrk="0" hangingPunct="1">
        <a:lnSpc>
          <a:spcPct val="90000"/>
        </a:lnSpc>
        <a:spcBef>
          <a:spcPts val="710"/>
        </a:spcBef>
        <a:buFont typeface="Arial" panose="020B0604020202020204" pitchFamily="34" charset="0"/>
        <a:buChar char="•"/>
        <a:defRPr sz="2840" kern="1200">
          <a:solidFill>
            <a:schemeClr val="tx1"/>
          </a:solidFill>
          <a:latin typeface="+mn-lt"/>
          <a:ea typeface="+mn-ea"/>
          <a:cs typeface="+mn-cs"/>
        </a:defRPr>
      </a:lvl3pPr>
      <a:lvl4pPr marL="2272284" indent="-324612" algn="l" defTabSz="1298448" rtl="0" eaLnBrk="1" latinLnBrk="0" hangingPunct="1">
        <a:lnSpc>
          <a:spcPct val="90000"/>
        </a:lnSpc>
        <a:spcBef>
          <a:spcPts val="710"/>
        </a:spcBef>
        <a:buFont typeface="Arial" panose="020B0604020202020204" pitchFamily="34" charset="0"/>
        <a:buChar char="•"/>
        <a:defRPr sz="2556" kern="1200">
          <a:solidFill>
            <a:schemeClr val="tx1"/>
          </a:solidFill>
          <a:latin typeface="+mn-lt"/>
          <a:ea typeface="+mn-ea"/>
          <a:cs typeface="+mn-cs"/>
        </a:defRPr>
      </a:lvl4pPr>
      <a:lvl5pPr marL="2921508" indent="-324612" algn="l" defTabSz="1298448" rtl="0" eaLnBrk="1" latinLnBrk="0" hangingPunct="1">
        <a:lnSpc>
          <a:spcPct val="90000"/>
        </a:lnSpc>
        <a:spcBef>
          <a:spcPts val="710"/>
        </a:spcBef>
        <a:buFont typeface="Arial" panose="020B0604020202020204" pitchFamily="34" charset="0"/>
        <a:buChar char="•"/>
        <a:defRPr sz="2556" kern="1200">
          <a:solidFill>
            <a:schemeClr val="tx1"/>
          </a:solidFill>
          <a:latin typeface="+mn-lt"/>
          <a:ea typeface="+mn-ea"/>
          <a:cs typeface="+mn-cs"/>
        </a:defRPr>
      </a:lvl5pPr>
      <a:lvl6pPr marL="3570732" indent="-324612" algn="l" defTabSz="1298448" rtl="0" eaLnBrk="1" latinLnBrk="0" hangingPunct="1">
        <a:lnSpc>
          <a:spcPct val="90000"/>
        </a:lnSpc>
        <a:spcBef>
          <a:spcPts val="710"/>
        </a:spcBef>
        <a:buFont typeface="Arial" panose="020B0604020202020204" pitchFamily="34" charset="0"/>
        <a:buChar char="•"/>
        <a:defRPr sz="2556" kern="1200">
          <a:solidFill>
            <a:schemeClr val="tx1"/>
          </a:solidFill>
          <a:latin typeface="+mn-lt"/>
          <a:ea typeface="+mn-ea"/>
          <a:cs typeface="+mn-cs"/>
        </a:defRPr>
      </a:lvl6pPr>
      <a:lvl7pPr marL="4219956" indent="-324612" algn="l" defTabSz="1298448" rtl="0" eaLnBrk="1" latinLnBrk="0" hangingPunct="1">
        <a:lnSpc>
          <a:spcPct val="90000"/>
        </a:lnSpc>
        <a:spcBef>
          <a:spcPts val="710"/>
        </a:spcBef>
        <a:buFont typeface="Arial" panose="020B0604020202020204" pitchFamily="34" charset="0"/>
        <a:buChar char="•"/>
        <a:defRPr sz="2556" kern="1200">
          <a:solidFill>
            <a:schemeClr val="tx1"/>
          </a:solidFill>
          <a:latin typeface="+mn-lt"/>
          <a:ea typeface="+mn-ea"/>
          <a:cs typeface="+mn-cs"/>
        </a:defRPr>
      </a:lvl7pPr>
      <a:lvl8pPr marL="4869180" indent="-324612" algn="l" defTabSz="1298448" rtl="0" eaLnBrk="1" latinLnBrk="0" hangingPunct="1">
        <a:lnSpc>
          <a:spcPct val="90000"/>
        </a:lnSpc>
        <a:spcBef>
          <a:spcPts val="710"/>
        </a:spcBef>
        <a:buFont typeface="Arial" panose="020B0604020202020204" pitchFamily="34" charset="0"/>
        <a:buChar char="•"/>
        <a:defRPr sz="2556" kern="1200">
          <a:solidFill>
            <a:schemeClr val="tx1"/>
          </a:solidFill>
          <a:latin typeface="+mn-lt"/>
          <a:ea typeface="+mn-ea"/>
          <a:cs typeface="+mn-cs"/>
        </a:defRPr>
      </a:lvl8pPr>
      <a:lvl9pPr marL="5518404" indent="-324612" algn="l" defTabSz="1298448" rtl="0" eaLnBrk="1" latinLnBrk="0" hangingPunct="1">
        <a:lnSpc>
          <a:spcPct val="90000"/>
        </a:lnSpc>
        <a:spcBef>
          <a:spcPts val="710"/>
        </a:spcBef>
        <a:buFont typeface="Arial" panose="020B0604020202020204" pitchFamily="34" charset="0"/>
        <a:buChar char="•"/>
        <a:defRPr sz="2556" kern="1200">
          <a:solidFill>
            <a:schemeClr val="tx1"/>
          </a:solidFill>
          <a:latin typeface="+mn-lt"/>
          <a:ea typeface="+mn-ea"/>
          <a:cs typeface="+mn-cs"/>
        </a:defRPr>
      </a:lvl9pPr>
    </p:bodyStyle>
    <p:otherStyle>
      <a:defPPr>
        <a:defRPr lang="en-US"/>
      </a:defPPr>
      <a:lvl1pPr marL="0" algn="l" defTabSz="1298448" rtl="0" eaLnBrk="1" latinLnBrk="0" hangingPunct="1">
        <a:defRPr sz="2556" kern="1200">
          <a:solidFill>
            <a:schemeClr val="tx1"/>
          </a:solidFill>
          <a:latin typeface="+mn-lt"/>
          <a:ea typeface="+mn-ea"/>
          <a:cs typeface="+mn-cs"/>
        </a:defRPr>
      </a:lvl1pPr>
      <a:lvl2pPr marL="649224" algn="l" defTabSz="1298448" rtl="0" eaLnBrk="1" latinLnBrk="0" hangingPunct="1">
        <a:defRPr sz="2556" kern="1200">
          <a:solidFill>
            <a:schemeClr val="tx1"/>
          </a:solidFill>
          <a:latin typeface="+mn-lt"/>
          <a:ea typeface="+mn-ea"/>
          <a:cs typeface="+mn-cs"/>
        </a:defRPr>
      </a:lvl2pPr>
      <a:lvl3pPr marL="1298448" algn="l" defTabSz="1298448" rtl="0" eaLnBrk="1" latinLnBrk="0" hangingPunct="1">
        <a:defRPr sz="2556" kern="1200">
          <a:solidFill>
            <a:schemeClr val="tx1"/>
          </a:solidFill>
          <a:latin typeface="+mn-lt"/>
          <a:ea typeface="+mn-ea"/>
          <a:cs typeface="+mn-cs"/>
        </a:defRPr>
      </a:lvl3pPr>
      <a:lvl4pPr marL="1947672" algn="l" defTabSz="1298448" rtl="0" eaLnBrk="1" latinLnBrk="0" hangingPunct="1">
        <a:defRPr sz="2556" kern="1200">
          <a:solidFill>
            <a:schemeClr val="tx1"/>
          </a:solidFill>
          <a:latin typeface="+mn-lt"/>
          <a:ea typeface="+mn-ea"/>
          <a:cs typeface="+mn-cs"/>
        </a:defRPr>
      </a:lvl4pPr>
      <a:lvl5pPr marL="2596896" algn="l" defTabSz="1298448" rtl="0" eaLnBrk="1" latinLnBrk="0" hangingPunct="1">
        <a:defRPr sz="2556" kern="1200">
          <a:solidFill>
            <a:schemeClr val="tx1"/>
          </a:solidFill>
          <a:latin typeface="+mn-lt"/>
          <a:ea typeface="+mn-ea"/>
          <a:cs typeface="+mn-cs"/>
        </a:defRPr>
      </a:lvl5pPr>
      <a:lvl6pPr marL="3246120" algn="l" defTabSz="1298448" rtl="0" eaLnBrk="1" latinLnBrk="0" hangingPunct="1">
        <a:defRPr sz="2556" kern="1200">
          <a:solidFill>
            <a:schemeClr val="tx1"/>
          </a:solidFill>
          <a:latin typeface="+mn-lt"/>
          <a:ea typeface="+mn-ea"/>
          <a:cs typeface="+mn-cs"/>
        </a:defRPr>
      </a:lvl6pPr>
      <a:lvl7pPr marL="3895344" algn="l" defTabSz="1298448" rtl="0" eaLnBrk="1" latinLnBrk="0" hangingPunct="1">
        <a:defRPr sz="2556" kern="1200">
          <a:solidFill>
            <a:schemeClr val="tx1"/>
          </a:solidFill>
          <a:latin typeface="+mn-lt"/>
          <a:ea typeface="+mn-ea"/>
          <a:cs typeface="+mn-cs"/>
        </a:defRPr>
      </a:lvl7pPr>
      <a:lvl8pPr marL="4544568" algn="l" defTabSz="1298448" rtl="0" eaLnBrk="1" latinLnBrk="0" hangingPunct="1">
        <a:defRPr sz="2556" kern="1200">
          <a:solidFill>
            <a:schemeClr val="tx1"/>
          </a:solidFill>
          <a:latin typeface="+mn-lt"/>
          <a:ea typeface="+mn-ea"/>
          <a:cs typeface="+mn-cs"/>
        </a:defRPr>
      </a:lvl8pPr>
      <a:lvl9pPr marL="5193792" algn="l" defTabSz="1298448" rtl="0" eaLnBrk="1" latinLnBrk="0" hangingPunct="1">
        <a:defRPr sz="255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museothyssen.org/en/collection/artists/dali-salvador/dream-caused-flight-bee-around-pomegranate-second-waking" TargetMode="External"/><Relationship Id="rId3" Type="http://schemas.openxmlformats.org/officeDocument/2006/relationships/image" Target="../media/image2.jpg"/><Relationship Id="rId7" Type="http://schemas.openxmlformats.org/officeDocument/2006/relationships/image" Target="../media/image6.jpg"/><Relationship Id="rId12" Type="http://schemas.openxmlformats.org/officeDocument/2006/relationships/hyperlink" Target="https://pebblepad.com/spa/#/public/GctzZ7Mtjss4zf8HhjH5n7q3qy"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jpg"/><Relationship Id="rId11" Type="http://schemas.openxmlformats.org/officeDocument/2006/relationships/hyperlink" Target="https://forms.gle/E5YHmibYHqnuHcp56" TargetMode="External"/><Relationship Id="rId5" Type="http://schemas.openxmlformats.org/officeDocument/2006/relationships/image" Target="../media/image4.jpg"/><Relationship Id="rId10" Type="http://schemas.openxmlformats.org/officeDocument/2006/relationships/hyperlink" Target="https://collections.vam.ac.uk/item/O143943/these-men-use-shell-photograph-schleger-hans/" TargetMode="External"/><Relationship Id="rId4" Type="http://schemas.openxmlformats.org/officeDocument/2006/relationships/image" Target="../media/image3.jpeg"/><Relationship Id="rId9" Type="http://schemas.openxmlformats.org/officeDocument/2006/relationships/hyperlink" Target="https://www.moma.org/collection/works/7893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521E74B-A38B-4F61-A222-0B61B8129B39}"/>
              </a:ext>
            </a:extLst>
          </p:cNvPr>
          <p:cNvSpPr txBox="1"/>
          <p:nvPr/>
        </p:nvSpPr>
        <p:spPr>
          <a:xfrm>
            <a:off x="250573" y="172478"/>
            <a:ext cx="11908547" cy="2554545"/>
          </a:xfrm>
          <a:prstGeom prst="rect">
            <a:avLst/>
          </a:prstGeom>
          <a:solidFill>
            <a:srgbClr val="008000"/>
          </a:solidFill>
        </p:spPr>
        <p:txBody>
          <a:bodyPr wrap="square" rtlCol="0">
            <a:spAutoFit/>
          </a:bodyPr>
          <a:lstStyle/>
          <a:p>
            <a:pPr algn="ctr"/>
            <a:r>
              <a:rPr lang="en-US" sz="4000" dirty="0">
                <a:solidFill>
                  <a:schemeClr val="bg1"/>
                </a:solidFill>
              </a:rPr>
              <a:t>Social media has caused a rift between reality and what is perceived as real in a way that mirrors the same mentality of surrealist art which affects popular advertisements</a:t>
            </a:r>
          </a:p>
        </p:txBody>
      </p:sp>
      <p:pic>
        <p:nvPicPr>
          <p:cNvPr id="6" name="Picture 5" descr="A picture containing text&#10;&#10;Description automatically generated">
            <a:extLst>
              <a:ext uri="{FF2B5EF4-FFF2-40B4-BE49-F238E27FC236}">
                <a16:creationId xmlns:a16="http://schemas.microsoft.com/office/drawing/2014/main" id="{53F8A642-0BF7-49C0-9B27-E82B46904A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8222" y="3488522"/>
            <a:ext cx="3918199" cy="2886406"/>
          </a:xfrm>
          <a:prstGeom prst="rect">
            <a:avLst/>
          </a:prstGeom>
        </p:spPr>
      </p:pic>
      <p:pic>
        <p:nvPicPr>
          <p:cNvPr id="8" name="Picture 7" descr="A close-up of a person's eye&#10;&#10;Description automatically generated with medium confidence">
            <a:extLst>
              <a:ext uri="{FF2B5EF4-FFF2-40B4-BE49-F238E27FC236}">
                <a16:creationId xmlns:a16="http://schemas.microsoft.com/office/drawing/2014/main" id="{BD4FB8DC-F956-47A7-8367-0BD894060A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5415" y="6941405"/>
            <a:ext cx="3918199" cy="2634988"/>
          </a:xfrm>
          <a:prstGeom prst="rect">
            <a:avLst/>
          </a:prstGeom>
        </p:spPr>
      </p:pic>
      <p:pic>
        <p:nvPicPr>
          <p:cNvPr id="10" name="Picture 9" descr="A picture containing map&#10;&#10;Description automatically generated">
            <a:extLst>
              <a:ext uri="{FF2B5EF4-FFF2-40B4-BE49-F238E27FC236}">
                <a16:creationId xmlns:a16="http://schemas.microsoft.com/office/drawing/2014/main" id="{2B9D7146-34B6-49F1-AB4E-39817AAE26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2474" y="10183287"/>
            <a:ext cx="3177041" cy="4002992"/>
          </a:xfrm>
          <a:prstGeom prst="rect">
            <a:avLst/>
          </a:prstGeom>
        </p:spPr>
      </p:pic>
      <p:pic>
        <p:nvPicPr>
          <p:cNvPr id="12" name="Picture 11" descr="A picture containing text, sky, outdoor, aircraft&#10;&#10;Description automatically generated">
            <a:extLst>
              <a:ext uri="{FF2B5EF4-FFF2-40B4-BE49-F238E27FC236}">
                <a16:creationId xmlns:a16="http://schemas.microsoft.com/office/drawing/2014/main" id="{DA7350E6-5FEF-4741-A519-182B081211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88891" y="10231062"/>
            <a:ext cx="3177042" cy="4163883"/>
          </a:xfrm>
          <a:prstGeom prst="rect">
            <a:avLst/>
          </a:prstGeom>
        </p:spPr>
      </p:pic>
      <p:pic>
        <p:nvPicPr>
          <p:cNvPr id="14" name="Picture 13" descr="Diagram&#10;&#10;Description automatically generated">
            <a:extLst>
              <a:ext uri="{FF2B5EF4-FFF2-40B4-BE49-F238E27FC236}">
                <a16:creationId xmlns:a16="http://schemas.microsoft.com/office/drawing/2014/main" id="{9E0336F9-DA1A-4C44-BBF5-2CC8F9EB8D8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84846" y="3488522"/>
            <a:ext cx="4230348" cy="2782965"/>
          </a:xfrm>
          <a:prstGeom prst="rect">
            <a:avLst/>
          </a:prstGeom>
        </p:spPr>
      </p:pic>
      <p:pic>
        <p:nvPicPr>
          <p:cNvPr id="16" name="Picture 15" descr="Timeline&#10;&#10;Description automatically generated with low confidence">
            <a:extLst>
              <a:ext uri="{FF2B5EF4-FFF2-40B4-BE49-F238E27FC236}">
                <a16:creationId xmlns:a16="http://schemas.microsoft.com/office/drawing/2014/main" id="{0C715496-BBB7-4540-BA1E-627B9C0D37EB}"/>
              </a:ext>
            </a:extLst>
          </p:cNvPr>
          <p:cNvPicPr>
            <a:picLocks noChangeAspect="1"/>
          </p:cNvPicPr>
          <p:nvPr/>
        </p:nvPicPr>
        <p:blipFill rotWithShape="1">
          <a:blip r:embed="rId7">
            <a:extLst>
              <a:ext uri="{28A0092B-C50C-407E-A947-70E740481C1C}">
                <a14:useLocalDpi xmlns:a14="http://schemas.microsoft.com/office/drawing/2010/main" val="0"/>
              </a:ext>
            </a:extLst>
          </a:blip>
          <a:srcRect l="3351" t="6998" r="2876" b="6557"/>
          <a:stretch/>
        </p:blipFill>
        <p:spPr>
          <a:xfrm>
            <a:off x="7996131" y="6731695"/>
            <a:ext cx="4292055" cy="2967480"/>
          </a:xfrm>
          <a:prstGeom prst="rect">
            <a:avLst/>
          </a:prstGeom>
        </p:spPr>
      </p:pic>
      <p:sp>
        <p:nvSpPr>
          <p:cNvPr id="19" name="TextBox 18">
            <a:extLst>
              <a:ext uri="{FF2B5EF4-FFF2-40B4-BE49-F238E27FC236}">
                <a16:creationId xmlns:a16="http://schemas.microsoft.com/office/drawing/2014/main" id="{B77FAC69-23AD-4541-9538-44D93BA4150E}"/>
              </a:ext>
            </a:extLst>
          </p:cNvPr>
          <p:cNvSpPr txBox="1"/>
          <p:nvPr/>
        </p:nvSpPr>
        <p:spPr>
          <a:xfrm>
            <a:off x="273380" y="3488522"/>
            <a:ext cx="3576417" cy="10926068"/>
          </a:xfrm>
          <a:prstGeom prst="rect">
            <a:avLst/>
          </a:prstGeom>
          <a:solidFill>
            <a:srgbClr val="008000"/>
          </a:solidFill>
        </p:spPr>
        <p:txBody>
          <a:bodyPr wrap="square" rtlCol="0">
            <a:spAutoFit/>
          </a:bodyPr>
          <a:lstStyle/>
          <a:p>
            <a:pPr algn="ctr"/>
            <a:r>
              <a:rPr lang="en-US" sz="2200" b="1" dirty="0">
                <a:solidFill>
                  <a:schemeClr val="bg1"/>
                </a:solidFill>
              </a:rPr>
              <a:t>Abstract</a:t>
            </a:r>
          </a:p>
          <a:p>
            <a:r>
              <a:rPr lang="en-US" sz="2200" dirty="0">
                <a:solidFill>
                  <a:schemeClr val="bg1"/>
                </a:solidFill>
              </a:rPr>
              <a:t>All ads draw influence from something, </a:t>
            </a:r>
            <a:r>
              <a:rPr lang="en-US" sz="2200" u="sng" dirty="0">
                <a:solidFill>
                  <a:schemeClr val="bg1"/>
                </a:solidFill>
              </a:rPr>
              <a:t>most of the time it is from an art movement that will mirror the mental state of the current population (Berger, </a:t>
            </a:r>
            <a:r>
              <a:rPr lang="en-US" sz="2200" i="1" u="sng" dirty="0">
                <a:solidFill>
                  <a:schemeClr val="bg1"/>
                </a:solidFill>
              </a:rPr>
              <a:t>Ways of seeing</a:t>
            </a:r>
            <a:r>
              <a:rPr lang="en-US" sz="2200" u="sng" dirty="0">
                <a:solidFill>
                  <a:schemeClr val="bg1"/>
                </a:solidFill>
              </a:rPr>
              <a:t>)</a:t>
            </a:r>
          </a:p>
          <a:p>
            <a:endParaRPr lang="en-US" sz="2200" u="sng" dirty="0">
              <a:solidFill>
                <a:schemeClr val="bg1"/>
              </a:solidFill>
            </a:endParaRPr>
          </a:p>
          <a:p>
            <a:pPr marL="300310" indent="-300310">
              <a:buFont typeface="Arial" panose="020B0604020202020204" pitchFamily="34" charset="0"/>
              <a:buChar char="•"/>
            </a:pPr>
            <a:r>
              <a:rPr lang="en-US" sz="2200" dirty="0">
                <a:solidFill>
                  <a:schemeClr val="bg1"/>
                </a:solidFill>
              </a:rPr>
              <a:t>Surrealist art is used as an influence for most ads today </a:t>
            </a:r>
          </a:p>
          <a:p>
            <a:endParaRPr lang="en-US" sz="2200" dirty="0">
              <a:solidFill>
                <a:schemeClr val="bg1"/>
              </a:solidFill>
            </a:endParaRPr>
          </a:p>
          <a:p>
            <a:pPr marL="300310" indent="-300310">
              <a:buFont typeface="Arial" panose="020B0604020202020204" pitchFamily="34" charset="0"/>
              <a:buChar char="•"/>
            </a:pPr>
            <a:r>
              <a:rPr lang="en-US" sz="2200" dirty="0">
                <a:solidFill>
                  <a:schemeClr val="bg1"/>
                </a:solidFill>
              </a:rPr>
              <a:t>In the surrealist art movement, the general population experienced great anxiety and grappled with the separation of the inner, subconscious self and the represented conscious self </a:t>
            </a:r>
          </a:p>
          <a:p>
            <a:endParaRPr lang="en-US" sz="2200" dirty="0">
              <a:solidFill>
                <a:schemeClr val="bg1"/>
              </a:solidFill>
            </a:endParaRPr>
          </a:p>
          <a:p>
            <a:pPr marL="300310" indent="-300310">
              <a:buFont typeface="Arial" panose="020B0604020202020204" pitchFamily="34" charset="0"/>
              <a:buChar char="•"/>
            </a:pPr>
            <a:r>
              <a:rPr lang="en-US" sz="2200" dirty="0">
                <a:solidFill>
                  <a:schemeClr val="bg1"/>
                </a:solidFill>
              </a:rPr>
              <a:t>Social media has created a divide between reality and what people see reality as, giving rise to surrealist mentality</a:t>
            </a:r>
          </a:p>
          <a:p>
            <a:endParaRPr lang="en-US" sz="2200" dirty="0">
              <a:solidFill>
                <a:schemeClr val="bg1"/>
              </a:solidFill>
            </a:endParaRPr>
          </a:p>
          <a:p>
            <a:pPr marL="300310" indent="-300310">
              <a:buFont typeface="Arial" panose="020B0604020202020204" pitchFamily="34" charset="0"/>
              <a:buChar char="•"/>
            </a:pPr>
            <a:r>
              <a:rPr lang="en-US" sz="2200" dirty="0">
                <a:solidFill>
                  <a:schemeClr val="bg1"/>
                </a:solidFill>
              </a:rPr>
              <a:t>Social media combines art and advertisements to display the mentality of the generation </a:t>
            </a:r>
          </a:p>
        </p:txBody>
      </p:sp>
      <p:sp>
        <p:nvSpPr>
          <p:cNvPr id="20" name="TextBox 19">
            <a:extLst>
              <a:ext uri="{FF2B5EF4-FFF2-40B4-BE49-F238E27FC236}">
                <a16:creationId xmlns:a16="http://schemas.microsoft.com/office/drawing/2014/main" id="{15E22E6F-EFD3-49DD-81EA-C0EC786DD3EB}"/>
              </a:ext>
            </a:extLst>
          </p:cNvPr>
          <p:cNvSpPr txBox="1"/>
          <p:nvPr/>
        </p:nvSpPr>
        <p:spPr>
          <a:xfrm>
            <a:off x="108448" y="19178597"/>
            <a:ext cx="6383633" cy="2893100"/>
          </a:xfrm>
          <a:prstGeom prst="rect">
            <a:avLst/>
          </a:prstGeom>
          <a:solidFill>
            <a:srgbClr val="008000"/>
          </a:solidFill>
        </p:spPr>
        <p:txBody>
          <a:bodyPr wrap="square" rtlCol="0">
            <a:spAutoFit/>
          </a:bodyPr>
          <a:lstStyle/>
          <a:p>
            <a:pPr algn="ctr"/>
            <a:r>
              <a:rPr lang="en-US" sz="1400" dirty="0">
                <a:solidFill>
                  <a:schemeClr val="bg1"/>
                </a:solidFill>
              </a:rPr>
              <a:t>	References </a:t>
            </a:r>
          </a:p>
          <a:p>
            <a:r>
              <a:rPr lang="en-US" sz="1400" dirty="0">
                <a:solidFill>
                  <a:schemeClr val="bg1"/>
                </a:solidFill>
              </a:rPr>
              <a:t>	Dalí, S. (1970, January 01). Dream caused by the flight of a bee around a pomegranate a second before waking. Retrieved March 04, 2021, from </a:t>
            </a:r>
            <a:r>
              <a:rPr lang="en-US" sz="1400" dirty="0">
                <a:solidFill>
                  <a:schemeClr val="bg1"/>
                </a:solidFill>
                <a:hlinkClick r:id="rId8">
                  <a:extLst>
                    <a:ext uri="{A12FA001-AC4F-418D-AE19-62706E023703}">
                      <ahyp:hlinkClr xmlns:ahyp="http://schemas.microsoft.com/office/drawing/2018/hyperlinkcolor" val="tx"/>
                    </a:ext>
                  </a:extLst>
                </a:hlinkClick>
              </a:rPr>
              <a:t>https://www.museothyssen.org/en/collection/artists/dali-salvador/dream-caused-flight-bee-around-pomegranate-second-waking</a:t>
            </a:r>
            <a:endParaRPr lang="en-US" sz="1400" dirty="0">
              <a:solidFill>
                <a:schemeClr val="bg1"/>
              </a:solidFill>
            </a:endParaRPr>
          </a:p>
          <a:p>
            <a:r>
              <a:rPr lang="en-US" sz="1400" dirty="0">
                <a:solidFill>
                  <a:schemeClr val="bg1"/>
                </a:solidFill>
              </a:rPr>
              <a:t>	Magritte, R. (n.d.). René Magritte. the False Mirror. Paris 1929: MoMA. Retrieved March 04, 2021, from </a:t>
            </a:r>
            <a:r>
              <a:rPr lang="en-US" sz="1400" dirty="0">
                <a:solidFill>
                  <a:schemeClr val="bg1"/>
                </a:solidFill>
                <a:hlinkClick r:id="rId9">
                  <a:extLst>
                    <a:ext uri="{A12FA001-AC4F-418D-AE19-62706E023703}">
                      <ahyp:hlinkClr xmlns:ahyp="http://schemas.microsoft.com/office/drawing/2018/hyperlinkcolor" val="tx"/>
                    </a:ext>
                  </a:extLst>
                </a:hlinkClick>
              </a:rPr>
              <a:t>https://www.moma.org/collection/works/78938</a:t>
            </a:r>
            <a:endParaRPr lang="en-US" sz="1400" dirty="0">
              <a:solidFill>
                <a:schemeClr val="bg1"/>
              </a:solidFill>
            </a:endParaRPr>
          </a:p>
          <a:p>
            <a:r>
              <a:rPr lang="en-US" sz="1400" dirty="0">
                <a:solidFill>
                  <a:schemeClr val="bg1"/>
                </a:solidFill>
              </a:rPr>
              <a:t>	Museum, V. (n.d.). These men USE shell: </a:t>
            </a:r>
            <a:r>
              <a:rPr lang="en-US" sz="1400" dirty="0" err="1">
                <a:solidFill>
                  <a:schemeClr val="bg1"/>
                </a:solidFill>
              </a:rPr>
              <a:t>Schleger</a:t>
            </a:r>
            <a:r>
              <a:rPr lang="en-US" sz="1400" dirty="0">
                <a:solidFill>
                  <a:schemeClr val="bg1"/>
                </a:solidFill>
              </a:rPr>
              <a:t>, </a:t>
            </a:r>
            <a:r>
              <a:rPr lang="en-US" sz="1400" dirty="0" err="1">
                <a:solidFill>
                  <a:schemeClr val="bg1"/>
                </a:solidFill>
              </a:rPr>
              <a:t>hans</a:t>
            </a:r>
            <a:r>
              <a:rPr lang="en-US" sz="1400" dirty="0">
                <a:solidFill>
                  <a:schemeClr val="bg1"/>
                </a:solidFill>
              </a:rPr>
              <a:t>: V&amp;A explore the collections. Retrieved March 04, 2021, from </a:t>
            </a:r>
            <a:r>
              <a:rPr lang="en-US" sz="1400" dirty="0">
                <a:solidFill>
                  <a:schemeClr val="bg1"/>
                </a:solidFill>
                <a:hlinkClick r:id="rId10">
                  <a:extLst>
                    <a:ext uri="{A12FA001-AC4F-418D-AE19-62706E023703}">
                      <ahyp:hlinkClr xmlns:ahyp="http://schemas.microsoft.com/office/drawing/2018/hyperlinkcolor" val="tx"/>
                    </a:ext>
                  </a:extLst>
                </a:hlinkClick>
              </a:rPr>
              <a:t>https://collections.vam.ac.uk/item/O143943/these-men-use-shell-photograph-schleger-hans/</a:t>
            </a:r>
            <a:endParaRPr lang="en-US" sz="1400" dirty="0">
              <a:solidFill>
                <a:schemeClr val="bg1"/>
              </a:solidFill>
            </a:endParaRPr>
          </a:p>
          <a:p>
            <a:r>
              <a:rPr lang="en-US" sz="1400" dirty="0">
                <a:solidFill>
                  <a:schemeClr val="bg1"/>
                </a:solidFill>
              </a:rPr>
              <a:t>	Berger, J. (1972). Ways of seeing. In </a:t>
            </a:r>
            <a:r>
              <a:rPr lang="en-US" sz="1400" i="1" dirty="0">
                <a:solidFill>
                  <a:schemeClr val="bg1"/>
                </a:solidFill>
              </a:rPr>
              <a:t>Ways of seeing</a:t>
            </a:r>
            <a:r>
              <a:rPr lang="en-US" sz="1400" dirty="0">
                <a:solidFill>
                  <a:schemeClr val="bg1"/>
                </a:solidFill>
              </a:rPr>
              <a:t> (pp. 129-157). London: BBC and Penguin.</a:t>
            </a:r>
          </a:p>
        </p:txBody>
      </p:sp>
      <p:sp>
        <p:nvSpPr>
          <p:cNvPr id="21" name="TextBox 20">
            <a:extLst>
              <a:ext uri="{FF2B5EF4-FFF2-40B4-BE49-F238E27FC236}">
                <a16:creationId xmlns:a16="http://schemas.microsoft.com/office/drawing/2014/main" id="{F7610D88-94CB-4109-8A9F-22178D7471E8}"/>
              </a:ext>
            </a:extLst>
          </p:cNvPr>
          <p:cNvSpPr txBox="1"/>
          <p:nvPr/>
        </p:nvSpPr>
        <p:spPr>
          <a:xfrm>
            <a:off x="4329500" y="2915762"/>
            <a:ext cx="3222990" cy="415627"/>
          </a:xfrm>
          <a:prstGeom prst="rect">
            <a:avLst/>
          </a:prstGeom>
          <a:solidFill>
            <a:srgbClr val="008000"/>
          </a:solidFill>
        </p:spPr>
        <p:txBody>
          <a:bodyPr wrap="square" rtlCol="0">
            <a:spAutoFit/>
          </a:bodyPr>
          <a:lstStyle/>
          <a:p>
            <a:pPr algn="ctr"/>
            <a:r>
              <a:rPr lang="en-US" sz="2101" dirty="0">
                <a:solidFill>
                  <a:schemeClr val="bg1"/>
                </a:solidFill>
              </a:rPr>
              <a:t>Art influence </a:t>
            </a:r>
          </a:p>
        </p:txBody>
      </p:sp>
      <p:sp>
        <p:nvSpPr>
          <p:cNvPr id="23" name="TextBox 22">
            <a:extLst>
              <a:ext uri="{FF2B5EF4-FFF2-40B4-BE49-F238E27FC236}">
                <a16:creationId xmlns:a16="http://schemas.microsoft.com/office/drawing/2014/main" id="{ED6A4C80-EE36-4408-97FF-CEA402F30DBB}"/>
              </a:ext>
            </a:extLst>
          </p:cNvPr>
          <p:cNvSpPr txBox="1"/>
          <p:nvPr/>
        </p:nvSpPr>
        <p:spPr>
          <a:xfrm>
            <a:off x="8530664" y="2899045"/>
            <a:ext cx="3222990" cy="415627"/>
          </a:xfrm>
          <a:prstGeom prst="rect">
            <a:avLst/>
          </a:prstGeom>
          <a:solidFill>
            <a:srgbClr val="008000"/>
          </a:solidFill>
        </p:spPr>
        <p:txBody>
          <a:bodyPr wrap="square" rtlCol="0">
            <a:spAutoFit/>
          </a:bodyPr>
          <a:lstStyle/>
          <a:p>
            <a:pPr algn="ctr"/>
            <a:r>
              <a:rPr lang="en-US" sz="2101" dirty="0">
                <a:solidFill>
                  <a:schemeClr val="bg1"/>
                </a:solidFill>
              </a:rPr>
              <a:t>Advertisement  </a:t>
            </a:r>
          </a:p>
        </p:txBody>
      </p:sp>
      <p:sp>
        <p:nvSpPr>
          <p:cNvPr id="2" name="TextBox 1">
            <a:extLst>
              <a:ext uri="{FF2B5EF4-FFF2-40B4-BE49-F238E27FC236}">
                <a16:creationId xmlns:a16="http://schemas.microsoft.com/office/drawing/2014/main" id="{3181217B-26B8-49F6-8187-0C3BC84A8295}"/>
              </a:ext>
            </a:extLst>
          </p:cNvPr>
          <p:cNvSpPr txBox="1"/>
          <p:nvPr/>
        </p:nvSpPr>
        <p:spPr>
          <a:xfrm>
            <a:off x="4020212" y="6487673"/>
            <a:ext cx="3918199" cy="307905"/>
          </a:xfrm>
          <a:prstGeom prst="rect">
            <a:avLst/>
          </a:prstGeom>
          <a:solidFill>
            <a:srgbClr val="008000"/>
          </a:solidFill>
        </p:spPr>
        <p:txBody>
          <a:bodyPr wrap="square" rtlCol="0">
            <a:spAutoFit/>
          </a:bodyPr>
          <a:lstStyle/>
          <a:p>
            <a:pPr algn="ctr"/>
            <a:r>
              <a:rPr lang="en-US" sz="1401" i="1" dirty="0">
                <a:solidFill>
                  <a:schemeClr val="bg1"/>
                </a:solidFill>
                <a:latin typeface="Calibri" panose="020F0502020204030204" pitchFamily="34" charset="0"/>
              </a:rPr>
              <a:t>The Persistence of Memory</a:t>
            </a:r>
            <a:r>
              <a:rPr lang="en-US" sz="1401" dirty="0">
                <a:solidFill>
                  <a:schemeClr val="bg1"/>
                </a:solidFill>
                <a:latin typeface="Calibri" panose="020F0502020204030204" pitchFamily="34" charset="0"/>
              </a:rPr>
              <a:t> by Salvador Dali (1931)</a:t>
            </a:r>
            <a:endParaRPr lang="en-US" sz="1401" dirty="0">
              <a:solidFill>
                <a:schemeClr val="bg1"/>
              </a:solidFill>
            </a:endParaRPr>
          </a:p>
        </p:txBody>
      </p:sp>
      <p:sp>
        <p:nvSpPr>
          <p:cNvPr id="3" name="TextBox 2">
            <a:extLst>
              <a:ext uri="{FF2B5EF4-FFF2-40B4-BE49-F238E27FC236}">
                <a16:creationId xmlns:a16="http://schemas.microsoft.com/office/drawing/2014/main" id="{50F09031-8E95-45D5-8B45-C3E2F86E4C51}"/>
              </a:ext>
            </a:extLst>
          </p:cNvPr>
          <p:cNvSpPr txBox="1"/>
          <p:nvPr/>
        </p:nvSpPr>
        <p:spPr>
          <a:xfrm>
            <a:off x="4039756" y="9721365"/>
            <a:ext cx="3802478" cy="307905"/>
          </a:xfrm>
          <a:prstGeom prst="rect">
            <a:avLst/>
          </a:prstGeom>
          <a:solidFill>
            <a:srgbClr val="008000"/>
          </a:solidFill>
        </p:spPr>
        <p:txBody>
          <a:bodyPr wrap="square" rtlCol="0">
            <a:spAutoFit/>
          </a:bodyPr>
          <a:lstStyle/>
          <a:p>
            <a:pPr algn="ctr"/>
            <a:r>
              <a:rPr lang="en-US" sz="1401" i="1" dirty="0">
                <a:solidFill>
                  <a:schemeClr val="bg1"/>
                </a:solidFill>
              </a:rPr>
              <a:t>The False Mirror by </a:t>
            </a:r>
            <a:r>
              <a:rPr lang="en-US" sz="1401" dirty="0">
                <a:solidFill>
                  <a:schemeClr val="bg1"/>
                </a:solidFill>
              </a:rPr>
              <a:t>René Magritte 1929</a:t>
            </a:r>
          </a:p>
        </p:txBody>
      </p:sp>
      <p:sp>
        <p:nvSpPr>
          <p:cNvPr id="15" name="TextBox 14">
            <a:extLst>
              <a:ext uri="{FF2B5EF4-FFF2-40B4-BE49-F238E27FC236}">
                <a16:creationId xmlns:a16="http://schemas.microsoft.com/office/drawing/2014/main" id="{0DFC5D43-FB6B-4548-BA3F-33220D172DCF}"/>
              </a:ext>
            </a:extLst>
          </p:cNvPr>
          <p:cNvSpPr txBox="1"/>
          <p:nvPr/>
        </p:nvSpPr>
        <p:spPr>
          <a:xfrm>
            <a:off x="8276173" y="9788337"/>
            <a:ext cx="3802478" cy="307905"/>
          </a:xfrm>
          <a:prstGeom prst="rect">
            <a:avLst/>
          </a:prstGeom>
          <a:solidFill>
            <a:srgbClr val="008000"/>
          </a:solidFill>
        </p:spPr>
        <p:txBody>
          <a:bodyPr wrap="square" rtlCol="0">
            <a:spAutoFit/>
          </a:bodyPr>
          <a:lstStyle/>
          <a:p>
            <a:pPr algn="ctr"/>
            <a:r>
              <a:rPr lang="en-US" sz="1401" dirty="0">
                <a:solidFill>
                  <a:schemeClr val="bg1"/>
                </a:solidFill>
              </a:rPr>
              <a:t>Shell advertisement 1930</a:t>
            </a:r>
          </a:p>
        </p:txBody>
      </p:sp>
      <p:sp>
        <p:nvSpPr>
          <p:cNvPr id="17" name="TextBox 16">
            <a:extLst>
              <a:ext uri="{FF2B5EF4-FFF2-40B4-BE49-F238E27FC236}">
                <a16:creationId xmlns:a16="http://schemas.microsoft.com/office/drawing/2014/main" id="{8DE5D2CE-83F4-4E0C-A53A-888CD75A5F54}"/>
              </a:ext>
            </a:extLst>
          </p:cNvPr>
          <p:cNvSpPr txBox="1"/>
          <p:nvPr/>
        </p:nvSpPr>
        <p:spPr>
          <a:xfrm>
            <a:off x="8240921" y="6445337"/>
            <a:ext cx="3918199" cy="307905"/>
          </a:xfrm>
          <a:prstGeom prst="rect">
            <a:avLst/>
          </a:prstGeom>
          <a:solidFill>
            <a:srgbClr val="008000"/>
          </a:solidFill>
        </p:spPr>
        <p:txBody>
          <a:bodyPr wrap="square" rtlCol="0">
            <a:spAutoFit/>
          </a:bodyPr>
          <a:lstStyle/>
          <a:p>
            <a:pPr algn="ctr"/>
            <a:r>
              <a:rPr lang="en-US" sz="1401" dirty="0">
                <a:solidFill>
                  <a:schemeClr val="bg1"/>
                </a:solidFill>
                <a:latin typeface="Calibri" panose="020F0502020204030204" pitchFamily="34" charset="0"/>
              </a:rPr>
              <a:t>Volkswagen advertisement</a:t>
            </a:r>
            <a:endParaRPr lang="en-US" sz="1401" dirty="0">
              <a:solidFill>
                <a:schemeClr val="bg1"/>
              </a:solidFill>
            </a:endParaRPr>
          </a:p>
        </p:txBody>
      </p:sp>
      <p:sp>
        <p:nvSpPr>
          <p:cNvPr id="18" name="TextBox 17">
            <a:extLst>
              <a:ext uri="{FF2B5EF4-FFF2-40B4-BE49-F238E27FC236}">
                <a16:creationId xmlns:a16="http://schemas.microsoft.com/office/drawing/2014/main" id="{78487E36-D945-498B-9172-20A122B2BCE0}"/>
              </a:ext>
            </a:extLst>
          </p:cNvPr>
          <p:cNvSpPr txBox="1"/>
          <p:nvPr/>
        </p:nvSpPr>
        <p:spPr>
          <a:xfrm>
            <a:off x="4038512" y="14394945"/>
            <a:ext cx="3857618" cy="739048"/>
          </a:xfrm>
          <a:prstGeom prst="rect">
            <a:avLst/>
          </a:prstGeom>
          <a:solidFill>
            <a:srgbClr val="008000"/>
          </a:solidFill>
        </p:spPr>
        <p:txBody>
          <a:bodyPr wrap="square" rtlCol="0">
            <a:spAutoFit/>
          </a:bodyPr>
          <a:lstStyle/>
          <a:p>
            <a:pPr algn="ctr"/>
            <a:r>
              <a:rPr lang="en-US" sz="1401" dirty="0">
                <a:solidFill>
                  <a:schemeClr val="bg1"/>
                </a:solidFill>
              </a:rPr>
              <a:t> </a:t>
            </a:r>
            <a:r>
              <a:rPr lang="en-US" sz="1401" i="1" dirty="0">
                <a:solidFill>
                  <a:schemeClr val="bg1"/>
                </a:solidFill>
              </a:rPr>
              <a:t>Dream Caused by the Flight of a Bee Around a Pomegranate a Second Before Awakening </a:t>
            </a:r>
            <a:r>
              <a:rPr lang="en-US" sz="1401" dirty="0">
                <a:solidFill>
                  <a:schemeClr val="bg1"/>
                </a:solidFill>
              </a:rPr>
              <a:t>by Salvador Dali</a:t>
            </a:r>
            <a:r>
              <a:rPr lang="en-US" sz="1401" i="1" dirty="0">
                <a:solidFill>
                  <a:schemeClr val="bg1"/>
                </a:solidFill>
              </a:rPr>
              <a:t> (</a:t>
            </a:r>
            <a:r>
              <a:rPr lang="en-US" sz="1401" dirty="0">
                <a:solidFill>
                  <a:schemeClr val="bg1"/>
                </a:solidFill>
              </a:rPr>
              <a:t>1944)</a:t>
            </a:r>
          </a:p>
        </p:txBody>
      </p:sp>
      <p:sp>
        <p:nvSpPr>
          <p:cNvPr id="24" name="TextBox 23">
            <a:extLst>
              <a:ext uri="{FF2B5EF4-FFF2-40B4-BE49-F238E27FC236}">
                <a16:creationId xmlns:a16="http://schemas.microsoft.com/office/drawing/2014/main" id="{CB34EE93-579D-43CE-9235-793F015C49D9}"/>
              </a:ext>
            </a:extLst>
          </p:cNvPr>
          <p:cNvSpPr txBox="1"/>
          <p:nvPr/>
        </p:nvSpPr>
        <p:spPr>
          <a:xfrm>
            <a:off x="8240921" y="14610516"/>
            <a:ext cx="3802478" cy="307905"/>
          </a:xfrm>
          <a:prstGeom prst="rect">
            <a:avLst/>
          </a:prstGeom>
          <a:solidFill>
            <a:srgbClr val="008000"/>
          </a:solidFill>
        </p:spPr>
        <p:txBody>
          <a:bodyPr wrap="square" rtlCol="0">
            <a:spAutoFit/>
          </a:bodyPr>
          <a:lstStyle/>
          <a:p>
            <a:pPr algn="ctr"/>
            <a:r>
              <a:rPr lang="en-US" sz="1401" dirty="0">
                <a:solidFill>
                  <a:schemeClr val="bg1"/>
                </a:solidFill>
              </a:rPr>
              <a:t>Advertisement for wine 2000s~</a:t>
            </a:r>
          </a:p>
        </p:txBody>
      </p:sp>
      <p:sp>
        <p:nvSpPr>
          <p:cNvPr id="5" name="TextBox 4">
            <a:extLst>
              <a:ext uri="{FF2B5EF4-FFF2-40B4-BE49-F238E27FC236}">
                <a16:creationId xmlns:a16="http://schemas.microsoft.com/office/drawing/2014/main" id="{16899FEE-1224-41B5-9FE0-053E42B362CB}"/>
              </a:ext>
            </a:extLst>
          </p:cNvPr>
          <p:cNvSpPr txBox="1"/>
          <p:nvPr/>
        </p:nvSpPr>
        <p:spPr>
          <a:xfrm>
            <a:off x="750871" y="15289114"/>
            <a:ext cx="11295942" cy="3785652"/>
          </a:xfrm>
          <a:prstGeom prst="rect">
            <a:avLst/>
          </a:prstGeom>
          <a:solidFill>
            <a:srgbClr val="008000"/>
          </a:solidFill>
        </p:spPr>
        <p:txBody>
          <a:bodyPr wrap="square" rtlCol="0">
            <a:spAutoFit/>
          </a:bodyPr>
          <a:lstStyle/>
          <a:p>
            <a:pPr algn="ctr"/>
            <a:r>
              <a:rPr lang="en-US" sz="2200" b="1" dirty="0">
                <a:solidFill>
                  <a:schemeClr val="bg1"/>
                </a:solidFill>
              </a:rPr>
              <a:t>Conclusion</a:t>
            </a:r>
            <a:r>
              <a:rPr lang="en-US" sz="2000" dirty="0">
                <a:solidFill>
                  <a:schemeClr val="bg1"/>
                </a:solidFill>
              </a:rPr>
              <a:t> </a:t>
            </a:r>
          </a:p>
          <a:p>
            <a:r>
              <a:rPr lang="en-US"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The art influence used for today’s media is surrealist art, due to its chaotic representation of life that mirrors the tumultuous events gen Z and millennials have grown up with such as mass shooting, climate change and exponential increase in technological advances. In the surrealist art movement, the general population experienced great anxiety and grappled with the idea of the inner, subconscious self and the represented conscious self after the trauma of WWI. </a:t>
            </a:r>
            <a:r>
              <a:rPr lang="en-US" sz="2200" u="sng"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Today, the issue of social media, what is presented compared to what is real, creates an atmosphere where surrealist art can have a larger impression once again</a:t>
            </a:r>
            <a:r>
              <a:rPr lang="en-US" sz="2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Similarly, the surrealist art movement rose during a time of anxiety and uncertainty, post WWI. Today similar chaos, in different forms, has shaped the lives of this generation which can be seen in the rise of surrealist art based advertisements and mentality. </a:t>
            </a:r>
            <a:endParaRPr lang="en-US" sz="2200" dirty="0">
              <a:solidFill>
                <a:schemeClr val="bg1"/>
              </a:solidFill>
            </a:endParaRPr>
          </a:p>
        </p:txBody>
      </p:sp>
      <p:sp>
        <p:nvSpPr>
          <p:cNvPr id="25" name="TextBox 24">
            <a:extLst>
              <a:ext uri="{FF2B5EF4-FFF2-40B4-BE49-F238E27FC236}">
                <a16:creationId xmlns:a16="http://schemas.microsoft.com/office/drawing/2014/main" id="{D2A20ECC-1945-43EA-93D2-72082F5DDAA7}"/>
              </a:ext>
            </a:extLst>
          </p:cNvPr>
          <p:cNvSpPr txBox="1"/>
          <p:nvPr/>
        </p:nvSpPr>
        <p:spPr>
          <a:xfrm>
            <a:off x="6656889" y="19178597"/>
            <a:ext cx="6063943" cy="1077218"/>
          </a:xfrm>
          <a:prstGeom prst="rect">
            <a:avLst/>
          </a:prstGeom>
          <a:solidFill>
            <a:srgbClr val="008000"/>
          </a:solidFill>
        </p:spPr>
        <p:txBody>
          <a:bodyPr wrap="square" rtlCol="0">
            <a:spAutoFit/>
          </a:bodyPr>
          <a:lstStyle/>
          <a:p>
            <a:pPr algn="ctr"/>
            <a:r>
              <a:rPr lang="en-US" sz="1600" dirty="0">
                <a:solidFill>
                  <a:schemeClr val="bg1"/>
                </a:solidFill>
              </a:rPr>
              <a:t>Links:</a:t>
            </a:r>
          </a:p>
          <a:p>
            <a:r>
              <a:rPr lang="en-US" sz="1600" dirty="0">
                <a:solidFill>
                  <a:schemeClr val="bg1"/>
                </a:solidFill>
              </a:rPr>
              <a:t>Feedback form: </a:t>
            </a:r>
            <a:r>
              <a:rPr lang="en-US" sz="1600" dirty="0">
                <a:solidFill>
                  <a:schemeClr val="bg1"/>
                </a:solidFill>
                <a:hlinkClick r:id="rId11">
                  <a:extLst>
                    <a:ext uri="{A12FA001-AC4F-418D-AE19-62706E023703}">
                      <ahyp:hlinkClr xmlns:ahyp="http://schemas.microsoft.com/office/drawing/2018/hyperlinkcolor" val="tx"/>
                    </a:ext>
                  </a:extLst>
                </a:hlinkClick>
              </a:rPr>
              <a:t>https://forms.gle/E5YHmibYHqnuHcp56</a:t>
            </a:r>
            <a:endParaRPr lang="en-US" sz="1600" dirty="0">
              <a:solidFill>
                <a:schemeClr val="bg1"/>
              </a:solidFill>
            </a:endParaRPr>
          </a:p>
          <a:p>
            <a:r>
              <a:rPr lang="en-US" sz="1600" dirty="0">
                <a:solidFill>
                  <a:schemeClr val="bg1"/>
                </a:solidFill>
              </a:rPr>
              <a:t>Original Project: </a:t>
            </a:r>
            <a:r>
              <a:rPr lang="en-US" sz="1600" dirty="0">
                <a:solidFill>
                  <a:schemeClr val="bg1"/>
                </a:solidFill>
                <a:hlinkClick r:id="rId12">
                  <a:extLst>
                    <a:ext uri="{A12FA001-AC4F-418D-AE19-62706E023703}">
                      <ahyp:hlinkClr xmlns:ahyp="http://schemas.microsoft.com/office/drawing/2018/hyperlinkcolor" val="tx"/>
                    </a:ext>
                  </a:extLst>
                </a:hlinkClick>
              </a:rPr>
              <a:t>https://pebblepad.com/spa/#/public/GctzZ7Mtjss4zf8HhjH5n7q3qy</a:t>
            </a:r>
            <a:r>
              <a:rPr lang="en-US" sz="1600" dirty="0">
                <a:solidFill>
                  <a:schemeClr val="bg1"/>
                </a:solidFill>
              </a:rPr>
              <a:t> </a:t>
            </a:r>
          </a:p>
        </p:txBody>
      </p:sp>
    </p:spTree>
    <p:extLst>
      <p:ext uri="{BB962C8B-B14F-4D97-AF65-F5344CB8AC3E}">
        <p14:creationId xmlns:p14="http://schemas.microsoft.com/office/powerpoint/2010/main" val="8639978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4597</TotalTime>
  <Words>544</Words>
  <Application>Microsoft Office PowerPoint</Application>
  <PresentationFormat>Custom</PresentationFormat>
  <Paragraphs>29</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Sydney Thomas</dc:creator>
  <cp:lastModifiedBy>Sydney Thomas</cp:lastModifiedBy>
  <cp:revision>6</cp:revision>
  <dcterms:created xsi:type="dcterms:W3CDTF">2021-04-08T00:18:46Z</dcterms:created>
  <dcterms:modified xsi:type="dcterms:W3CDTF">2021-04-22T02:57:35Z</dcterms:modified>
</cp:coreProperties>
</file>